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CFD1"/>
    <a:srgbClr val="518AFE"/>
    <a:srgbClr val="3C5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74"/>
  </p:normalViewPr>
  <p:slideViewPr>
    <p:cSldViewPr snapToGrid="0" snapToObjects="1">
      <p:cViewPr varScale="1">
        <p:scale>
          <a:sx n="127" d="100"/>
          <a:sy n="127" d="100"/>
        </p:scale>
        <p:origin x="4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D52DA-C47A-934F-AE82-4125FCCCBA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387AE9-B9F4-9749-8753-027108F474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973E99-F1C6-3547-9FDD-B5AC8F75E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4C5D2-8FD6-F94E-A428-BB0DF24433C7}" type="datetimeFigureOut">
              <a:rPr lang="es-ES_tradnl" smtClean="0"/>
              <a:t>11/11/22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FD8F3E-4727-6F46-8182-EB9591380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1D3545-C80F-6E43-B9F8-971FDB119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848B7-348D-7C4A-942B-789E9D3223DF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672396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FB2D6-821A-8147-9A5B-F09B5986D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3093CE-EBAE-A943-8A42-1C7FC0108F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089FE0-9166-7D45-87C3-6A49A7632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4C5D2-8FD6-F94E-A428-BB0DF24433C7}" type="datetimeFigureOut">
              <a:rPr lang="es-ES_tradnl" smtClean="0"/>
              <a:t>11/11/22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41E146-F511-CA4D-8AA2-445896DC9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54263D-C31A-0A40-A01E-17F908D18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848B7-348D-7C4A-942B-789E9D3223DF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128733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D2B815-D16A-F842-8362-655104AEE1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DF0D48-F193-E84F-8AAB-934F6406EA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72DBBA-9751-744C-99B1-57ADFA413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4C5D2-8FD6-F94E-A428-BB0DF24433C7}" type="datetimeFigureOut">
              <a:rPr lang="es-ES_tradnl" smtClean="0"/>
              <a:t>11/11/22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9E4293-B640-5048-9996-EDD19E6BE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3B2C0D-3C13-E841-9E83-4359AF2EF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848B7-348D-7C4A-942B-789E9D3223DF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227999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6C0E7-3A38-4446-A190-B9381D897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43C8E7-10BA-7145-9AF1-A097453837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C60B85-4B4E-9A40-8FB4-DEE69B880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4C5D2-8FD6-F94E-A428-BB0DF24433C7}" type="datetimeFigureOut">
              <a:rPr lang="es-ES_tradnl" smtClean="0"/>
              <a:t>11/11/22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4EB68D-1835-F44C-83BD-C8AC19DA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18901A-2282-DC4D-B84A-AD1300496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848B7-348D-7C4A-942B-789E9D3223DF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585393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9E0DD-5345-694C-82F2-FFD0ACFDE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41CD5D-FE09-A04F-92E5-BF2ABC9828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11A440-762B-9943-ACED-FEBDE6CD3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4C5D2-8FD6-F94E-A428-BB0DF24433C7}" type="datetimeFigureOut">
              <a:rPr lang="es-ES_tradnl" smtClean="0"/>
              <a:t>11/11/22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E3E374-BBBB-5B40-81ED-F04AE4964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8AEB70-B270-9547-8392-9B8A400A3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848B7-348D-7C4A-942B-789E9D3223DF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645737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040EE-4276-B24D-AA37-FF1C454E4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2BC29F-0D4F-8740-B8F2-FE15880004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A74F02-8439-F544-9BDB-CD530F5CE1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9A4B23-748A-1744-8A18-1DFC03617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4C5D2-8FD6-F94E-A428-BB0DF24433C7}" type="datetimeFigureOut">
              <a:rPr lang="es-ES_tradnl" smtClean="0"/>
              <a:t>11/11/22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2AB88D-88C9-E147-B5D2-590FB5160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CF76DC-B76F-7346-9EB9-2C78FB3F6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848B7-348D-7C4A-942B-789E9D3223DF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37473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F87DA-57C9-7C44-9FDE-1EAD53889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B6B95-5DF8-9E42-8133-286ADFC425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0223B9-914B-1848-9CA5-FBA4F2C60E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543E67-A2BB-4E4A-BAE8-A7BCF98F99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282017-3BAD-6B46-A9BE-EA2057D83F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EDBCF1-8DE9-6A41-B16F-4C5A5E0C4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4C5D2-8FD6-F94E-A428-BB0DF24433C7}" type="datetimeFigureOut">
              <a:rPr lang="es-ES_tradnl" smtClean="0"/>
              <a:t>11/11/22</a:t>
            </a:fld>
            <a:endParaRPr lang="es-ES_trad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4DCA98-581D-EC4D-BA97-5362AF3FA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34D065-C32C-2941-8C0D-D260C9F62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848B7-348D-7C4A-942B-789E9D3223DF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398032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45FAA-ABAA-C448-8A71-30E9AD41A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649942-487E-3747-BCCA-F808B5A49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4C5D2-8FD6-F94E-A428-BB0DF24433C7}" type="datetimeFigureOut">
              <a:rPr lang="es-ES_tradnl" smtClean="0"/>
              <a:t>11/11/22</a:t>
            </a:fld>
            <a:endParaRPr lang="es-ES_trad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14C584-B00E-A241-B7FC-6DDA5E4EE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65822B-C069-AE46-B114-78EEC0D29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848B7-348D-7C4A-942B-789E9D3223DF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818411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3D9BC2-663C-9741-8AFE-B8C10513B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4C5D2-8FD6-F94E-A428-BB0DF24433C7}" type="datetimeFigureOut">
              <a:rPr lang="es-ES_tradnl" smtClean="0"/>
              <a:t>11/11/22</a:t>
            </a:fld>
            <a:endParaRPr lang="es-ES_trad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9FCACB-1A37-434B-855D-A605ED56A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975F4E-337B-284F-AF15-3C3B29597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848B7-348D-7C4A-942B-789E9D3223DF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436040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28A6F-61B8-D748-81C5-6DF5B8AB7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5D478-B3A8-7B4D-A394-31B80187C7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2E7172-E3E5-EC4F-A3CC-738FFB7D5B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C6E78D-C662-1140-82AC-5566BB8EA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4C5D2-8FD6-F94E-A428-BB0DF24433C7}" type="datetimeFigureOut">
              <a:rPr lang="es-ES_tradnl" smtClean="0"/>
              <a:t>11/11/22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E0F810-C555-A047-8C34-F8833EF99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8AD37E-E528-C448-A0BF-141AF6BAF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848B7-348D-7C4A-942B-789E9D3223DF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226669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CF85A-E234-AC44-9989-54274E9A4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974A4E-DA83-D540-AD3E-28923AAE5F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C4DDDF-D7A6-AA40-9C7C-ECB2B3B58A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869F91-8402-524C-A4BF-9C65D585C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4C5D2-8FD6-F94E-A428-BB0DF24433C7}" type="datetimeFigureOut">
              <a:rPr lang="es-ES_tradnl" smtClean="0"/>
              <a:t>11/11/22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03E4E4-F61F-3544-9A04-53A11544B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4429E2-6690-424E-89C8-641F6D8DC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848B7-348D-7C4A-942B-789E9D3223DF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851104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F1C15-B07F-1D41-80D0-20958FF0E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73D2E4-C221-344D-9949-E2C7BBEE9F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6CD00C-59FB-0E46-8C9B-8A72DDF139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4C5D2-8FD6-F94E-A428-BB0DF24433C7}" type="datetimeFigureOut">
              <a:rPr lang="es-ES_tradnl" smtClean="0"/>
              <a:t>11/11/22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6FED5-DDEC-2D4D-ABB9-C43A6D5AD6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7287B5-7398-DD49-8937-911C02BB93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F848B7-348D-7C4A-942B-789E9D3223DF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639253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hyperlink" Target="https://www.shutterstock.com/es/image-vector/business-process-infographic-template-colorful-circular-1548983732" TargetMode="External"/><Relationship Id="rId7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shutterstock.com/es/image-vector/devops-engineering-banner-icons-software-release-2025099590" TargetMode="External"/><Relationship Id="rId5" Type="http://schemas.openxmlformats.org/officeDocument/2006/relationships/hyperlink" Target="https://www.shutterstock.com/es/image-vector/user-acceptance-test-uat-software-quality-574471123" TargetMode="External"/><Relationship Id="rId4" Type="http://schemas.openxmlformats.org/officeDocument/2006/relationships/hyperlink" Target="https://www.shutterstock.com/es/image-vector/confirmed-online-document-file-check-approval-1781161214" TargetMode="External"/><Relationship Id="rId9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lantilla de infografía de procesos de negocio. Elementos circulares coloridos con números 3 opciones o pasos. Diseño gráfico de ilustración vectorial.">
            <a:extLst>
              <a:ext uri="{FF2B5EF4-FFF2-40B4-BE49-F238E27FC236}">
                <a16:creationId xmlns:a16="http://schemas.microsoft.com/office/drawing/2014/main" id="{A3F14EC1-C125-FC4A-ACB7-78EBDB629A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1451" y="86040"/>
            <a:ext cx="9299749" cy="4603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FE6379D-92DE-824C-BAA4-8110069EF4C5}"/>
              </a:ext>
            </a:extLst>
          </p:cNvPr>
          <p:cNvSpPr txBox="1"/>
          <p:nvPr/>
        </p:nvSpPr>
        <p:spPr>
          <a:xfrm>
            <a:off x="184635" y="4957243"/>
            <a:ext cx="1161338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1200" dirty="0">
                <a:hlinkClick r:id="rId3"/>
              </a:rPr>
              <a:t>https://www.shutterstock.com/es/image-vector/business-process-infographic-template-colorful-circular-1548983732</a:t>
            </a:r>
            <a:endParaRPr lang="es-ES_tradnl" sz="1200" dirty="0"/>
          </a:p>
          <a:p>
            <a:r>
              <a:rPr lang="es-ES_tradnl" sz="1200" dirty="0">
                <a:hlinkClick r:id="rId4"/>
              </a:rPr>
              <a:t>https://www.shutterstock.com/es/image-vector/confirmed-online-document-file-check-approval-1781161214</a:t>
            </a:r>
            <a:endParaRPr lang="es-ES_tradnl" sz="1200" dirty="0"/>
          </a:p>
          <a:p>
            <a:r>
              <a:rPr lang="es-ES_tradnl" sz="1200" dirty="0">
                <a:hlinkClick r:id="rId5"/>
              </a:rPr>
              <a:t>https://www.shutterstock.com/es/image-vector/user-acceptance-test-uat-software-quality-574471123</a:t>
            </a:r>
            <a:endParaRPr lang="es-ES_tradnl" sz="1200" dirty="0"/>
          </a:p>
          <a:p>
            <a:r>
              <a:rPr lang="es-ES_tradnl" sz="1200" dirty="0">
                <a:hlinkClick r:id="rId6"/>
              </a:rPr>
              <a:t>https://www.shutterstock.com/es/image-vector/devops-engineering-banner-icons-software-release-2025099590</a:t>
            </a:r>
            <a:r>
              <a:rPr lang="es-ES_tradnl" sz="1200" dirty="0"/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3AC6AF0-04C4-0248-964A-A9F1B66C5658}"/>
              </a:ext>
            </a:extLst>
          </p:cNvPr>
          <p:cNvSpPr txBox="1"/>
          <p:nvPr/>
        </p:nvSpPr>
        <p:spPr>
          <a:xfrm>
            <a:off x="2695471" y="2048541"/>
            <a:ext cx="1745901" cy="861774"/>
          </a:xfrm>
          <a:prstGeom prst="rect">
            <a:avLst/>
          </a:prstGeom>
          <a:solidFill>
            <a:srgbClr val="3C5FDC"/>
          </a:solidFill>
        </p:spPr>
        <p:txBody>
          <a:bodyPr wrap="square">
            <a:spAutoFit/>
          </a:bodyPr>
          <a:lstStyle/>
          <a:p>
            <a:pPr algn="ctr"/>
            <a:r>
              <a:rPr lang="es-ES" sz="16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Pruebas de aceptación del contrato</a:t>
            </a:r>
            <a:r>
              <a:rPr lang="en-CO" sz="1600" dirty="0">
                <a:solidFill>
                  <a:schemeClr val="bg1"/>
                </a:solidFill>
                <a:effectLst/>
              </a:rPr>
              <a:t> </a:t>
            </a:r>
            <a:endParaRPr lang="es-ES_tradnl" sz="1600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C3DDA1-1855-B845-A33E-3363C05E4E8E}"/>
              </a:ext>
            </a:extLst>
          </p:cNvPr>
          <p:cNvSpPr txBox="1"/>
          <p:nvPr/>
        </p:nvSpPr>
        <p:spPr>
          <a:xfrm>
            <a:off x="5223049" y="2048541"/>
            <a:ext cx="1745901" cy="830997"/>
          </a:xfrm>
          <a:prstGeom prst="rect">
            <a:avLst/>
          </a:prstGeom>
          <a:solidFill>
            <a:srgbClr val="518AFE"/>
          </a:solidFill>
        </p:spPr>
        <p:txBody>
          <a:bodyPr wrap="square">
            <a:spAutoFit/>
          </a:bodyPr>
          <a:lstStyle/>
          <a:p>
            <a:pPr algn="ctr"/>
            <a:r>
              <a:rPr lang="es-ES" sz="16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Pruebas de aceptación del usuario</a:t>
            </a:r>
            <a:endParaRPr lang="es-ES_tradnl" sz="1600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07DB7CF-F0C7-8A46-9BCB-7E8C951223B7}"/>
              </a:ext>
            </a:extLst>
          </p:cNvPr>
          <p:cNvSpPr txBox="1"/>
          <p:nvPr/>
        </p:nvSpPr>
        <p:spPr>
          <a:xfrm>
            <a:off x="7560548" y="2048541"/>
            <a:ext cx="1745901" cy="830997"/>
          </a:xfrm>
          <a:prstGeom prst="rect">
            <a:avLst/>
          </a:prstGeom>
          <a:solidFill>
            <a:srgbClr val="0BCFD1"/>
          </a:solidFill>
        </p:spPr>
        <p:txBody>
          <a:bodyPr wrap="square">
            <a:spAutoFit/>
          </a:bodyPr>
          <a:lstStyle/>
          <a:p>
            <a:pPr algn="ctr"/>
            <a:r>
              <a:rPr lang="es-ES" sz="16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Pruebas </a:t>
            </a:r>
            <a:r>
              <a:rPr lang="es-ES" sz="16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operativas</a:t>
            </a:r>
          </a:p>
          <a:p>
            <a:pPr algn="ctr"/>
            <a:endParaRPr lang="es-ES_tradnl" sz="1600" dirty="0">
              <a:solidFill>
                <a:schemeClr val="bg1"/>
              </a:solidFill>
            </a:endParaRPr>
          </a:p>
        </p:txBody>
      </p:sp>
      <p:pic>
        <p:nvPicPr>
          <p:cNvPr id="1028" name="Picture 4" descr="prueba de aceptación del usuario Examen de codificación del proceso de aprobación del control de calidad del software UAT">
            <a:extLst>
              <a:ext uri="{FF2B5EF4-FFF2-40B4-BE49-F238E27FC236}">
                <a16:creationId xmlns:a16="http://schemas.microsoft.com/office/drawing/2014/main" id="{11960294-B162-8647-B6CA-D3F305AB87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95" t="11466" r="14483" b="23259"/>
          <a:stretch/>
        </p:blipFill>
        <p:spPr bwMode="auto">
          <a:xfrm>
            <a:off x="5548993" y="1283326"/>
            <a:ext cx="974692" cy="787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probación de comprobación de archivos de documentos en línea confirmada.  Control de calidad de computadoras de escritorio o pc de escritura de texto, vector plano,. Concepto de documento de licencia digital aceptado o certificado">
            <a:extLst>
              <a:ext uri="{FF2B5EF4-FFF2-40B4-BE49-F238E27FC236}">
                <a16:creationId xmlns:a16="http://schemas.microsoft.com/office/drawing/2014/main" id="{F726D658-6D3F-0149-BE76-412FA23E85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1075" y="1241171"/>
            <a:ext cx="974692" cy="807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Devops banner de ingeniería con iconos. Software, lanzamiento, prueba, plan, generación, monitoreo, operación, codificación de iconos. Desarrollo de software y operaciones de TI. Infografía vectorial web en estilo 3D">
            <a:extLst>
              <a:ext uri="{FF2B5EF4-FFF2-40B4-BE49-F238E27FC236}">
                <a16:creationId xmlns:a16="http://schemas.microsoft.com/office/drawing/2014/main" id="{004F0E00-A90B-DC46-90F9-8C4B40CCBC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99" t="13506" r="62747" b="59876"/>
          <a:stretch/>
        </p:blipFill>
        <p:spPr bwMode="auto">
          <a:xfrm>
            <a:off x="8076571" y="1278987"/>
            <a:ext cx="901163" cy="787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70183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416</TotalTime>
  <Words>64</Words>
  <Application>Microsoft Macintosh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</cp:revision>
  <dcterms:created xsi:type="dcterms:W3CDTF">2022-11-11T19:22:08Z</dcterms:created>
  <dcterms:modified xsi:type="dcterms:W3CDTF">2022-11-12T02:18:40Z</dcterms:modified>
</cp:coreProperties>
</file>