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BD24-51A5-5142-B7D6-8056D4135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AA59C-FB8A-0840-8E28-3F931300A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B6AD-DE0B-514F-8B55-1BE83F8F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F1FB-5657-564E-A402-E34FF9F8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6A5F-7AE9-164A-ABBC-40BCD65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20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0318-02F0-3440-A4D9-6EC837AA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E9655-7A34-7246-8F5C-AD35384A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188C-1311-C14A-B55F-5B14A901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591C-1198-0842-B18F-6AE7938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63F2-BA7D-4D4E-BADA-568B76C3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91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74208-36A9-0045-A46C-E0702A2C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A982-CA4D-2349-81DB-C885A89F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B16B-2049-EF4A-818F-FEFFAE8F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7EF5-2E32-2248-B558-EBEE62E9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4090B-B48E-5B4F-BFBC-D5EE669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495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220-C2FB-EE43-94CF-19D527CB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0787-9635-2044-9648-7CAC5E76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0F76-199E-614A-9AB3-59EB829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7082-7C6A-0644-8E38-8170C68F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D01D-A698-8B49-9770-E054C622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617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5C5-731E-7247-8F44-5550B08B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392E-0549-9147-A23B-6574A8CF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86CF-7CC4-A24C-8D82-3276560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B847-E596-F94E-98FC-5A0FB233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AA6F-5079-524A-BDD2-FDE702A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77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A04E-5CCF-8B4D-B8E5-15D65C7E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724D-0DB6-6744-A5E5-19D1CCACE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886D-A389-824E-B1A9-463411BF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4950E-A494-B24B-BAE5-0EC7C191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E0E6-5509-3E4C-88AC-1D9ECD6A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F532F-EBF7-DC42-8BAF-7F08FD51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7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8FB1-B544-8B4F-B2F1-224C9DCB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976D0-2350-AF4C-8123-B52EFCFD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829-60E1-1D44-82E8-AA85AC2A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88111-5BC1-6D42-A558-B6B12FAF8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63198-AE27-734E-9054-134B42EA7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41142-3D1E-B047-A5B7-7DD080A3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9CB8B-765A-3D42-9A06-4CEF54E8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85A5-255E-C546-A82E-372B873A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680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5A25-3DDD-7E41-944D-5C553456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DEE0A-1B90-984B-9DDB-96AF5F8F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23DA0-F939-864C-8448-D9EFF2A5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983CC-9F9D-C944-9357-D5A5BDF3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1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02319-60B9-DE4F-B1B2-DBE740D1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965E3-70A3-3E4A-AC09-C090C53B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7FD2-54CB-4C4F-A615-5C9472E5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73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9C74-0FB4-354F-A26B-2136C8C5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A87B-BAE9-6746-BC72-50847AC0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02A00-47FF-4A40-A3A7-6B6BA671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D2CC3-5401-524C-BC92-34419DC2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A649-9D1A-3946-BE22-2036949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A17A-7A9C-1B42-BC0F-E32B906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57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3D62-58C7-4F44-B0BE-AB0BAC09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8504D-6A6D-1E42-A3BB-E988F9AE9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ABD5-F3E0-1946-9B55-C1ADE1A60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15B4-B891-6D44-95F3-E0D18693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785C-3FBA-D94D-9678-752BD0AB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CF91C-B192-6940-969C-4BC8DA37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022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D482C-1E32-A541-9789-96CB1E75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8C4F8-0123-B34B-B17F-763AFA20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EA9F-1E6C-F74D-912A-9CBF9A4C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1B30-5767-4942-B500-D5368745DE96}" type="datetimeFigureOut">
              <a:rPr lang="es-ES_tradnl" smtClean="0"/>
              <a:t>12/9/22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333E-76C9-A34D-9E54-13DB4902D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8C49-8F5A-1544-AB7D-D095439D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47BA-6118-C94A-8337-31E32119CD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8FECEF-3734-B840-A704-61ED6C3D4E2B}"/>
              </a:ext>
            </a:extLst>
          </p:cNvPr>
          <p:cNvSpPr/>
          <p:nvPr/>
        </p:nvSpPr>
        <p:spPr>
          <a:xfrm>
            <a:off x="5352422" y="351693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negocio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E10D14-3266-9949-A993-803264205B2E}"/>
              </a:ext>
            </a:extLst>
          </p:cNvPr>
          <p:cNvSpPr/>
          <p:nvPr/>
        </p:nvSpPr>
        <p:spPr>
          <a:xfrm>
            <a:off x="5352422" y="1137139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usuario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3961D5-8F99-294B-9556-90020696E7A9}"/>
              </a:ext>
            </a:extLst>
          </p:cNvPr>
          <p:cNvSpPr/>
          <p:nvPr/>
        </p:nvSpPr>
        <p:spPr>
          <a:xfrm>
            <a:off x="5352422" y="1922585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 sistema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D49F60-FE1D-6740-B840-6EB34C0DF362}"/>
              </a:ext>
            </a:extLst>
          </p:cNvPr>
          <p:cNvSpPr/>
          <p:nvPr/>
        </p:nvSpPr>
        <p:spPr>
          <a:xfrm>
            <a:off x="3267082" y="3112477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no funcionales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A2184C-BB00-504F-88CA-CAA8FFCF0BCD}"/>
              </a:ext>
            </a:extLst>
          </p:cNvPr>
          <p:cNvSpPr/>
          <p:nvPr/>
        </p:nvSpPr>
        <p:spPr>
          <a:xfrm>
            <a:off x="7437764" y="3066220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funcionales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D42DB4-227D-DA49-8F2C-D439B62E715B}"/>
              </a:ext>
            </a:extLst>
          </p:cNvPr>
          <p:cNvSpPr/>
          <p:nvPr/>
        </p:nvSpPr>
        <p:spPr>
          <a:xfrm>
            <a:off x="3267082" y="4255477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organizacionales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73AA76-0E9C-D642-A694-D8B1A95F8DFD}"/>
              </a:ext>
            </a:extLst>
          </p:cNvPr>
          <p:cNvSpPr/>
          <p:nvPr/>
        </p:nvSpPr>
        <p:spPr>
          <a:xfrm>
            <a:off x="1425191" y="4255477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del producto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F7D74A-2DF1-8145-8243-380601AA2C63}"/>
              </a:ext>
            </a:extLst>
          </p:cNvPr>
          <p:cNvSpPr/>
          <p:nvPr/>
        </p:nvSpPr>
        <p:spPr>
          <a:xfrm>
            <a:off x="5108973" y="4255477"/>
            <a:ext cx="1487156" cy="492370"/>
          </a:xfrm>
          <a:prstGeom prst="roundRect">
            <a:avLst/>
          </a:prstGeom>
          <a:solidFill>
            <a:srgbClr val="D4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externos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C5E4DF-3616-E74D-B41E-F5D43C46D84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844063"/>
            <a:ext cx="0" cy="29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E39C1D-1FA8-CE4A-9BB3-1071BEF2310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629509"/>
            <a:ext cx="0" cy="29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4F5317B-E438-9C4B-B1AC-0822A9F7E6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704569" y="1721046"/>
            <a:ext cx="697522" cy="20853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E699D49-C925-3347-8EA9-9D10A0ECAC3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6813039" y="1697916"/>
            <a:ext cx="651265" cy="2085342"/>
          </a:xfrm>
          <a:prstGeom prst="bentConnector3">
            <a:avLst>
              <a:gd name="adj1" fmla="val 53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DD5B450-95F0-B74B-B3D6-C94E14286E77}"/>
              </a:ext>
            </a:extLst>
          </p:cNvPr>
          <p:cNvCxnSpPr>
            <a:endCxn id="10" idx="0"/>
          </p:cNvCxnSpPr>
          <p:nvPr/>
        </p:nvCxnSpPr>
        <p:spPr>
          <a:xfrm rot="16200000" flipH="1">
            <a:off x="3685344" y="3930161"/>
            <a:ext cx="65063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24A1BAF-BF4C-8742-8326-E699A9770A2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2764400" y="3009217"/>
            <a:ext cx="650630" cy="1841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46E9442-EA3B-DE43-82E6-3B8440A736E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4606290" y="3009216"/>
            <a:ext cx="650630" cy="1841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2022-09-12T10:45:28Z</dcterms:created>
  <dcterms:modified xsi:type="dcterms:W3CDTF">2022-09-12T10:48:56Z</dcterms:modified>
</cp:coreProperties>
</file>