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E3C"/>
    <a:srgbClr val="F6AF3A"/>
    <a:srgbClr val="A9C370"/>
    <a:srgbClr val="1A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91B1-72C5-9143-9128-0871EBB1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96E84-A887-0445-BCA7-CE1E6D6CE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994F-84FD-6C4D-A42A-C653853B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59CC-5283-A846-95D0-F0133816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2322-1B29-994D-8FB4-CFDA3794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793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1CA-D9FE-3C48-BAA9-67DE3929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B3294-7730-C948-8504-5ECC11FF9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197A-BA10-CD41-8FA6-95FEDB61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F384-5BDA-4343-A8D2-33B653D0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5A08-EA44-8349-8A30-265E1DEB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733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6D3C2-4FFB-6E49-BA75-5A7F48662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B3F4-4B6B-8B43-8823-361D3A243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DF32-F18C-064C-8DC3-A09BC02B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DEBD-9B54-E54E-B73A-C66CB901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C08E-2BF4-FF43-A114-5BC6B6B4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607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7844-4F4C-BC47-A370-3735A48A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31B6-CEB7-BE40-9756-2D6D4BAF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976D-CEBD-F645-B49B-A1371564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9272-A723-E344-BB45-3C941658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8A63D-DC48-6B41-98DB-B41612A3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786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D6-BA20-5B4B-A96A-62D55208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6C50-5EA2-1E49-8FE7-E9805F18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9D5B-36E2-634E-90AF-04D2ECD8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E774-A1C6-0442-B17F-939EA13E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FDE1-68BF-9C4C-BE6A-621CE450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123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4D5E-E63D-8249-ADCE-574F3D10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2CF7-7689-9246-87DF-008537ED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386D2-3C2C-B94A-B1AD-2139EF78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5C2EB-793B-C341-9AA5-60D6667D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BE36-841D-FA4E-9D5B-21EBE776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431B7-0525-1348-A9C9-65A98D54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292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E373-5E6C-4D42-936E-25385A9E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D9161-DD6C-6747-8776-134A0E646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DAE88-708B-054C-8F59-20A5EB9D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402D1-4780-2F40-A438-36159F5C2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69DF3-AC6F-1D4A-8116-2D921667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B3E6-003D-E046-9357-FC80DDBA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FAD31-71CC-9744-B237-7335B1EB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B8AFD-0EBD-C740-A29C-5765B615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442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95B3-8197-C34A-A2BF-D8E61D4C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6C1CC-555C-C547-92AB-A59E1684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FA54-3878-6740-8413-8A94210C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FF7CD-CE3B-F44C-8989-9BAA40F9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742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AB560-A5BE-2A47-8401-70DBEE45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6B53E-E1C3-8F48-AA79-474DB039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47B4A-E072-024D-93A6-82E4E3F1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165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1B44-47D7-9744-AF58-A4B6527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92DE-DCA0-964F-98F5-CBB1FA8E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B3454-747D-4542-8CEC-24A965171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973C-5FD8-FE46-B4CB-D4669147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A837D-DCB6-0F40-ACDD-A7D26931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4CE5-B61F-934F-8832-AF48A9AE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526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E0BB-1AE2-574B-8EC4-E870F8BA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8F2C9-2CAE-7349-8ED6-EE2C28435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87FDB-8E40-9843-8FEE-5C9A1EF69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9FB30-0C18-DA42-9A7F-FA947A03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C9DE-BFB7-5A45-B524-931264FF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4CFF9-6E2C-A445-9C46-AD8E0192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04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37F86-6FCA-B04F-A64F-1B703723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54DA3-DEED-6944-85EB-D652512F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689B-A42B-CA4F-81B3-EF5479619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0C83-986E-DE4E-BDB7-D3BBB8BCE160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EFEB-9319-B042-B342-7D32255C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2AFA-460D-7D46-ABD9-CFC0B7FFE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B6A4-C51D-664B-A0BE-94ABF556053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021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miro.medium.com/max/807/1*3taSZwUXSrR2SQWSQQmvcQ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8BB45CD-05E7-6E45-8482-45329E1C8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71" descr="Priorização #02 — MoSCoW. A técnica foi elaborada para auxiliar… | by  Rodrigo Leonhardt | Gerindo Produtos Digitais | Medium">
            <a:extLst>
              <a:ext uri="{FF2B5EF4-FFF2-40B4-BE49-F238E27FC236}">
                <a16:creationId xmlns:a16="http://schemas.microsoft.com/office/drawing/2014/main" id="{9B64DF68-0E7F-1B42-8C8F-EF83A8371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66"/>
          <a:stretch/>
        </p:blipFill>
        <p:spPr bwMode="auto">
          <a:xfrm>
            <a:off x="653141" y="783771"/>
            <a:ext cx="10555073" cy="324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2BFBB-C2F8-784C-8F55-FDD609BF390A}"/>
              </a:ext>
            </a:extLst>
          </p:cNvPr>
          <p:cNvSpPr txBox="1"/>
          <p:nvPr/>
        </p:nvSpPr>
        <p:spPr>
          <a:xfrm>
            <a:off x="1477108" y="4029389"/>
            <a:ext cx="123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AAD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99D6A-1840-2D4B-8EE9-154A663896A1}"/>
              </a:ext>
            </a:extLst>
          </p:cNvPr>
          <p:cNvSpPr txBox="1"/>
          <p:nvPr/>
        </p:nvSpPr>
        <p:spPr>
          <a:xfrm>
            <a:off x="4051160" y="4028607"/>
            <a:ext cx="123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9C3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98E5C-7DBF-6D44-9A56-552D95D65EB2}"/>
              </a:ext>
            </a:extLst>
          </p:cNvPr>
          <p:cNvSpPr txBox="1"/>
          <p:nvPr/>
        </p:nvSpPr>
        <p:spPr>
          <a:xfrm>
            <a:off x="6625212" y="4028607"/>
            <a:ext cx="123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6AF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F676C-C21A-BA49-81AE-EB99E2DB62E8}"/>
              </a:ext>
            </a:extLst>
          </p:cNvPr>
          <p:cNvSpPr txBox="1"/>
          <p:nvPr/>
        </p:nvSpPr>
        <p:spPr>
          <a:xfrm>
            <a:off x="9115530" y="4028607"/>
            <a:ext cx="123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D4E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Won’t</a:t>
            </a:r>
          </a:p>
        </p:txBody>
      </p:sp>
    </p:spTree>
    <p:extLst>
      <p:ext uri="{BB962C8B-B14F-4D97-AF65-F5344CB8AC3E}">
        <p14:creationId xmlns:p14="http://schemas.microsoft.com/office/powerpoint/2010/main" val="277178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2022-09-13T01:18:51Z</dcterms:created>
  <dcterms:modified xsi:type="dcterms:W3CDTF">2022-09-13T01:23:21Z</dcterms:modified>
</cp:coreProperties>
</file>