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6AA0-97E5-9842-9211-D838EC5C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B8C5-D488-244A-828B-A654853E1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41BB-D86C-0446-9E30-E571382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E598-7290-2B4A-8A63-D932FAD9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F667-71D1-CB45-B555-F327B7D4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71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8FA4-CB22-0F4D-BFCB-6961B4E0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D339-69B2-B04E-ABA6-6CF1975E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FDCB-9E8B-EC4F-AFAF-C41ADBDC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E928-9E4A-9746-97D5-E943D8B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B197-F2C6-C546-B1FC-E98CB471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13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A99E-7FFF-9941-BC70-97140732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699B-5761-184E-866C-BAAF62BE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3917-BC9E-E749-A3E0-62BA57F0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5B56-4855-BF40-B1D9-F21D4253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0A0E-6562-B640-B758-7BCF33E0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6BD-30E3-D84C-B5E6-69FF935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7076-213E-5F46-BFE0-DADDDB44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9B4F-8B1B-3047-8F1A-C2C7B0C3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41FC-FCA2-304F-ADE8-5E25FDAE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92EF-4052-2642-A13E-A266C164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43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9D23-B380-8844-B75E-BC5D6DEB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8D3C-0306-0045-B5E2-60B9335B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C852-C0AF-D541-865C-0631E96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473C-9123-0649-AFD5-8565D12B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5B90-165A-004A-B5F9-9F03C190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8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E4E-48CC-1840-BFA1-D0CBD2D3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B0A1-3F72-5746-AEEC-A52C44997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F39A-1390-8444-889B-86BBF4FF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F384-2AD1-B840-BBA9-2A6254B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A6F6-33C5-9F44-96DF-5984C382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E4BEC-CAFF-F943-B72A-0C853AA2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64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316-0F3C-3643-AD1D-B24A343A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A5C0-4C39-1141-B6C1-0308C5FC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613F-D249-CF4E-A2AA-67516BCF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DDED-6E6D-3349-9F04-0031B0C7B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806FB-3778-5C4D-8503-4EF83D0D4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36734-0F21-2440-8538-DB8C2124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A4272-8E6A-6344-9531-8ACFA3D3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D5C7A-36BA-1F4C-8C8C-E1CFDF8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8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00BF-D5E8-7542-957C-465F3E66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8BF7-0ACC-FE44-B98C-6309B915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22FDF-F0DB-F34B-9EDD-996272F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53C7-5617-2544-AAE5-FD0C02C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85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3E9E2-D136-A748-B773-58B4EEB8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DB533-44F5-1044-B3CD-873F50B1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D166-F6EA-9A49-8FC8-025A363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4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F66-D74C-3448-BA44-01DD595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64DD-E693-494E-A7D1-86CC6D2A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BD22E-B340-1B4D-9379-7C240E496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717D-3634-E445-B219-202B561E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CD58-E6CD-5341-B2A8-FC7160CE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0C4C-B1E9-AB4E-9B55-0FA35C8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83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70D8-473F-F14C-A667-8251DAB2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0DA0-3863-3541-A445-7974B696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1E67-C7DC-8845-AECB-6078E6922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C062-8F35-384B-9E19-46C087D9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6E8F-0C68-304B-BC24-B6DE05F5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BF71-0F05-254E-8615-A7027DFD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7B2CB-264C-DA4F-B390-5D35BF6B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7649-64BD-6748-95D1-DF29E4D1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A15B-B431-E249-AB8F-827683D4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7DA4-EFEE-8C4D-A61A-4D47D4735F6A}" type="datetimeFigureOut">
              <a:rPr lang="es-ES_tradnl" smtClean="0"/>
              <a:t>06/09/2022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2F52-1D4C-764A-8069-62816E86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A002-32BA-9D48-8D25-850097EDB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2700-C2E6-6C40-BE78-1E61094C39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0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50D6-86FA-7C41-B4B9-29BD8C016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03"/>
          <a:stretch/>
        </p:blipFill>
        <p:spPr>
          <a:xfrm>
            <a:off x="1237622" y="1376625"/>
            <a:ext cx="9716756" cy="1962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97F6F-3C12-A44D-9978-3160697811CC}"/>
              </a:ext>
            </a:extLst>
          </p:cNvPr>
          <p:cNvSpPr txBox="1"/>
          <p:nvPr/>
        </p:nvSpPr>
        <p:spPr>
          <a:xfrm>
            <a:off x="2514601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76434-0ED6-604A-A3E3-E85F6E38FFF4}"/>
              </a:ext>
            </a:extLst>
          </p:cNvPr>
          <p:cNvSpPr txBox="1"/>
          <p:nvPr/>
        </p:nvSpPr>
        <p:spPr>
          <a:xfrm>
            <a:off x="4033577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Update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40353-9F0B-6847-B930-0B837BE1A62A}"/>
              </a:ext>
            </a:extLst>
          </p:cNvPr>
          <p:cNvSpPr txBox="1"/>
          <p:nvPr/>
        </p:nvSpPr>
        <p:spPr>
          <a:xfrm>
            <a:off x="5552553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Delete</a:t>
            </a:r>
            <a:r>
              <a:rPr lang="en-CO" dirty="0">
                <a:effectLst/>
              </a:rPr>
              <a:t>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A8646-5882-B749-AB09-BAF2D9B32753}"/>
              </a:ext>
            </a:extLst>
          </p:cNvPr>
          <p:cNvSpPr txBox="1"/>
          <p:nvPr/>
        </p:nvSpPr>
        <p:spPr>
          <a:xfrm>
            <a:off x="7071529" y="3589678"/>
            <a:ext cx="1042516" cy="369332"/>
          </a:xfrm>
          <a:prstGeom prst="rect">
            <a:avLst/>
          </a:prstGeom>
          <a:solidFill>
            <a:srgbClr val="8CDFD9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Select</a:t>
            </a:r>
            <a:r>
              <a:rPr lang="en-CO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Juan Camilo</cp:lastModifiedBy>
  <cp:revision>2</cp:revision>
  <dcterms:created xsi:type="dcterms:W3CDTF">2022-08-28T02:15:31Z</dcterms:created>
  <dcterms:modified xsi:type="dcterms:W3CDTF">2022-09-06T13:02:56Z</dcterms:modified>
</cp:coreProperties>
</file>