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27" d="100"/>
          <a:sy n="127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48C3A-C466-BE4D-8E35-22E0D9C0F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8D468-92B3-0C45-A3A6-312B39C26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F8E32-774D-B547-BA1A-75F258F95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81F5-BC07-9A45-B39E-795A89C10371}" type="datetimeFigureOut">
              <a:rPr lang="es-ES_tradnl" smtClean="0"/>
              <a:t>28/8/22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4ABC2-B7EA-9546-BE9E-7DBFDD46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01824-2FC5-9E42-BE0F-61DED902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4BC6-BB74-AF48-B3DD-D688A342D06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8198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CF10-D94C-3F41-B334-D0679A078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2EE4F-953B-4049-9B3B-FAF9CEEEB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F3B74-42B4-2C4B-BFD9-3207F1C6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81F5-BC07-9A45-B39E-795A89C10371}" type="datetimeFigureOut">
              <a:rPr lang="es-ES_tradnl" smtClean="0"/>
              <a:t>28/8/22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ACA34-82E4-594C-9F60-B1D684DFB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8B295-6E18-5340-BE58-E8548AD4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4BC6-BB74-AF48-B3DD-D688A342D06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8721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00309F-E4E0-6E4E-9672-68FF497C3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AC48E-ABD7-D545-AA6D-E4C55160A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8B2A0-E950-8A40-8D5C-67ADD673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81F5-BC07-9A45-B39E-795A89C10371}" type="datetimeFigureOut">
              <a:rPr lang="es-ES_tradnl" smtClean="0"/>
              <a:t>28/8/22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743A1-155A-CD4F-8BE6-B6148B863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CE932-847B-0944-AB39-EEA3BBC8A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4BC6-BB74-AF48-B3DD-D688A342D06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946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7AAA-1367-934B-B390-D72BA4A2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F7085-FA61-2C4A-89D4-C171B539A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60C5F-5CD1-864E-B57D-7F02ED35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81F5-BC07-9A45-B39E-795A89C10371}" type="datetimeFigureOut">
              <a:rPr lang="es-ES_tradnl" smtClean="0"/>
              <a:t>28/8/22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12D7D-ED6E-054B-A5C2-38136BC53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52EE7-03C2-8243-B26E-58474754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4BC6-BB74-AF48-B3DD-D688A342D06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2587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D5904-472D-D844-954B-CBC823601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0E831-7B54-0845-84DD-26E6B735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0B30C-4BBA-164C-8BDD-224680D4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81F5-BC07-9A45-B39E-795A89C10371}" type="datetimeFigureOut">
              <a:rPr lang="es-ES_tradnl" smtClean="0"/>
              <a:t>28/8/22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0E64-CCF4-0E45-BE7B-8049CA2C1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D7264-EC71-B74A-A47A-8F3D5652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4BC6-BB74-AF48-B3DD-D688A342D06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9239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9CC7-3937-F94D-8D16-E21BC517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68F48-A588-7F4D-998A-8EE31C229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97ECF-2969-A742-A818-364131772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DF5BC-E6CB-9C43-BA9B-9BCE27007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81F5-BC07-9A45-B39E-795A89C10371}" type="datetimeFigureOut">
              <a:rPr lang="es-ES_tradnl" smtClean="0"/>
              <a:t>28/8/22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E6A0C-B762-E84E-AEBC-AAA5941A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55675-DB35-1F4F-8173-0681E073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4BC6-BB74-AF48-B3DD-D688A342D06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629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8D410-34D3-8144-AA1F-2B982A44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D5B53-4057-6448-8551-762BBED04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49A89-3A6D-C845-866E-F3E35A6B8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2BC6CD-5AB9-A544-9C39-6B7CD04FAC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4B3BF4-0975-EF40-ABF5-37987D2AD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E732E7-D776-7C44-B173-C39359F1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81F5-BC07-9A45-B39E-795A89C10371}" type="datetimeFigureOut">
              <a:rPr lang="es-ES_tradnl" smtClean="0"/>
              <a:t>28/8/22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009CC2-91BB-F24A-9627-D1A313D7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7C87C2-E767-2540-B4CA-935AB3A12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4BC6-BB74-AF48-B3DD-D688A342D06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1294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56F9-F775-8347-9B4C-A5640FF33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647E8-BB8D-DB45-B50A-07EDE1824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81F5-BC07-9A45-B39E-795A89C10371}" type="datetimeFigureOut">
              <a:rPr lang="es-ES_tradnl" smtClean="0"/>
              <a:t>28/8/22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2C9B5-E933-6142-B52B-4F3B47B6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CE79B-88BB-AB44-ADA0-C691FFD81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4BC6-BB74-AF48-B3DD-D688A342D06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3208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DB7E2-823F-F249-A8AB-0FAF0494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81F5-BC07-9A45-B39E-795A89C10371}" type="datetimeFigureOut">
              <a:rPr lang="es-ES_tradnl" smtClean="0"/>
              <a:t>28/8/22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070460-C8CC-6E46-9CE6-5222074B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418D1-ED17-6747-A70F-1AC2A421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4BC6-BB74-AF48-B3DD-D688A342D06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721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C756-996E-4A49-87E5-196F475F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88A00-DFA1-0A4C-8897-E84D5B5C2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1C2BD-5051-E446-A4A2-5C6AD32D8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6C7EE-6348-C54D-9D1D-7DC94D37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81F5-BC07-9A45-B39E-795A89C10371}" type="datetimeFigureOut">
              <a:rPr lang="es-ES_tradnl" smtClean="0"/>
              <a:t>28/8/22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F40FF-3FBB-1148-AAA7-39AB9914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16F38-55A7-0941-B1D6-90F11C869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4BC6-BB74-AF48-B3DD-D688A342D06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1269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D14E4-81EE-0A42-B89A-6B6E93A89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CADCC9-8F2C-244E-9B59-411691209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0F5CA-DE9B-4E4C-9177-7CD78707C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201F0-B0B4-9740-BD09-335CDEB07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81F5-BC07-9A45-B39E-795A89C10371}" type="datetimeFigureOut">
              <a:rPr lang="es-ES_tradnl" smtClean="0"/>
              <a:t>28/8/22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FB92E-61D5-AB49-9A80-13FB62E1B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2E94D-FA1E-554D-8D43-1272835C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4BC6-BB74-AF48-B3DD-D688A342D06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6117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CE65E1-1AA2-DE47-A75E-728723549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706B3-9FAE-3A4A-8F7A-F5425226B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09A91-B369-AC49-A67D-06C6F2AC1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581F5-BC07-9A45-B39E-795A89C10371}" type="datetimeFigureOut">
              <a:rPr lang="es-ES_tradnl" smtClean="0"/>
              <a:t>28/8/22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AABC8-175C-BE4D-B67E-647A21579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7F791-B03E-4A4F-A956-7BB174479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B4BC6-BB74-AF48-B3DD-D688A342D06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6563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1CE7BB-2B6C-D440-85DC-1D3CB0FA827C}"/>
              </a:ext>
            </a:extLst>
          </p:cNvPr>
          <p:cNvSpPr txBox="1"/>
          <p:nvPr/>
        </p:nvSpPr>
        <p:spPr>
          <a:xfrm>
            <a:off x="361741" y="3225521"/>
            <a:ext cx="2542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>
                <a:latin typeface="Arial" panose="020B0604020202020204" pitchFamily="34" charset="0"/>
                <a:cs typeface="Arial" panose="020B0604020202020204" pitchFamily="34" charset="0"/>
              </a:rPr>
              <a:t>Diseño y modelo de datos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5F16AA-1E15-CC4A-9F32-F063B7C9769E}"/>
              </a:ext>
            </a:extLst>
          </p:cNvPr>
          <p:cNvSpPr txBox="1"/>
          <p:nvPr/>
        </p:nvSpPr>
        <p:spPr>
          <a:xfrm>
            <a:off x="3970773" y="559543"/>
            <a:ext cx="2125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>
                <a:latin typeface="Arial" panose="020B0604020202020204" pitchFamily="34" charset="0"/>
                <a:cs typeface="Arial" panose="020B0604020202020204" pitchFamily="34" charset="0"/>
              </a:rPr>
              <a:t>Bases de datos </a:t>
            </a:r>
            <a:r>
              <a:rPr lang="es-ES_tradnl" sz="1400" dirty="0" err="1"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  <a:endParaRPr lang="es-ES_tradn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AC1D2-E69A-E246-A3FC-9B878AC948D0}"/>
              </a:ext>
            </a:extLst>
          </p:cNvPr>
          <p:cNvSpPr txBox="1"/>
          <p:nvPr/>
        </p:nvSpPr>
        <p:spPr>
          <a:xfrm>
            <a:off x="7439129" y="313173"/>
            <a:ext cx="2542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>
                <a:latin typeface="Arial" panose="020B0604020202020204" pitchFamily="34" charset="0"/>
                <a:cs typeface="Arial" panose="020B0604020202020204" pitchFamily="34" charset="0"/>
              </a:rPr>
              <a:t>Modelo de datos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BEFC99-1080-C448-A586-144D82E046C7}"/>
              </a:ext>
            </a:extLst>
          </p:cNvPr>
          <p:cNvSpPr txBox="1"/>
          <p:nvPr/>
        </p:nvSpPr>
        <p:spPr>
          <a:xfrm>
            <a:off x="7439128" y="746927"/>
            <a:ext cx="2542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>
                <a:latin typeface="Arial" panose="020B0604020202020204" pitchFamily="34" charset="0"/>
                <a:cs typeface="Arial" panose="020B0604020202020204" pitchFamily="34" charset="0"/>
              </a:rPr>
              <a:t>Gestores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344528-27FA-E848-851B-1A82A80F851D}"/>
              </a:ext>
            </a:extLst>
          </p:cNvPr>
          <p:cNvSpPr txBox="1"/>
          <p:nvPr/>
        </p:nvSpPr>
        <p:spPr>
          <a:xfrm>
            <a:off x="3970773" y="1974127"/>
            <a:ext cx="2409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>
                <a:latin typeface="Arial" panose="020B0604020202020204" pitchFamily="34" charset="0"/>
                <a:cs typeface="Arial" panose="020B0604020202020204" pitchFamily="34" charset="0"/>
              </a:rPr>
              <a:t>Bases de datos relacionales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42E8A0-1459-194D-914C-00B2524C449A}"/>
              </a:ext>
            </a:extLst>
          </p:cNvPr>
          <p:cNvSpPr txBox="1"/>
          <p:nvPr/>
        </p:nvSpPr>
        <p:spPr>
          <a:xfrm>
            <a:off x="7439128" y="1550794"/>
            <a:ext cx="2409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>
                <a:latin typeface="Arial" panose="020B0604020202020204" pitchFamily="34" charset="0"/>
                <a:cs typeface="Arial" panose="020B0604020202020204" pitchFamily="34" charset="0"/>
              </a:rPr>
              <a:t>Modelo conceptual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4AA20B-420E-7C4D-8827-513BA2C65FFE}"/>
              </a:ext>
            </a:extLst>
          </p:cNvPr>
          <p:cNvSpPr txBox="1"/>
          <p:nvPr/>
        </p:nvSpPr>
        <p:spPr>
          <a:xfrm>
            <a:off x="7435779" y="1974501"/>
            <a:ext cx="2409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>
                <a:latin typeface="Arial" panose="020B0604020202020204" pitchFamily="34" charset="0"/>
                <a:cs typeface="Arial" panose="020B0604020202020204" pitchFamily="34" charset="0"/>
              </a:rPr>
              <a:t>Modelo lógico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74B7D8-528B-7C4A-8B53-8FD6975BBD94}"/>
              </a:ext>
            </a:extLst>
          </p:cNvPr>
          <p:cNvSpPr txBox="1"/>
          <p:nvPr/>
        </p:nvSpPr>
        <p:spPr>
          <a:xfrm>
            <a:off x="7429917" y="2408255"/>
            <a:ext cx="2409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>
                <a:latin typeface="Arial" panose="020B0604020202020204" pitchFamily="34" charset="0"/>
                <a:cs typeface="Arial" panose="020B0604020202020204" pitchFamily="34" charset="0"/>
              </a:rPr>
              <a:t>Modelo físico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C6E6F9-6B01-2B4E-8F79-8CC0B7C54FB9}"/>
              </a:ext>
            </a:extLst>
          </p:cNvPr>
          <p:cNvSpPr txBox="1"/>
          <p:nvPr/>
        </p:nvSpPr>
        <p:spPr>
          <a:xfrm>
            <a:off x="3970773" y="3687186"/>
            <a:ext cx="1716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>
                <a:latin typeface="Arial" panose="020B0604020202020204" pitchFamily="34" charset="0"/>
                <a:cs typeface="Arial" panose="020B0604020202020204" pitchFamily="34" charset="0"/>
              </a:rPr>
              <a:t>Fuentes de datos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276B30-AAF1-504F-8544-514133C8FE94}"/>
              </a:ext>
            </a:extLst>
          </p:cNvPr>
          <p:cNvSpPr txBox="1"/>
          <p:nvPr/>
        </p:nvSpPr>
        <p:spPr>
          <a:xfrm>
            <a:off x="7439128" y="3202075"/>
            <a:ext cx="2409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D63ADA-9562-A94E-A549-D4F76222FE27}"/>
              </a:ext>
            </a:extLst>
          </p:cNvPr>
          <p:cNvSpPr txBox="1"/>
          <p:nvPr/>
        </p:nvSpPr>
        <p:spPr>
          <a:xfrm>
            <a:off x="7429917" y="3533298"/>
            <a:ext cx="2409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2CA857-E534-A04C-9D72-ECF801946D2D}"/>
              </a:ext>
            </a:extLst>
          </p:cNvPr>
          <p:cNvSpPr txBox="1"/>
          <p:nvPr/>
        </p:nvSpPr>
        <p:spPr>
          <a:xfrm>
            <a:off x="7439128" y="3864521"/>
            <a:ext cx="2409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>
                <a:latin typeface="Arial" panose="020B0604020202020204" pitchFamily="34" charset="0"/>
                <a:cs typeface="Arial" panose="020B0604020202020204" pitchFamily="34" charset="0"/>
              </a:rPr>
              <a:t>XLS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10CB22-D1F6-B049-BE8C-9FBF2BFAFD98}"/>
              </a:ext>
            </a:extLst>
          </p:cNvPr>
          <p:cNvSpPr txBox="1"/>
          <p:nvPr/>
        </p:nvSpPr>
        <p:spPr>
          <a:xfrm>
            <a:off x="7429917" y="4177323"/>
            <a:ext cx="2409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>
                <a:latin typeface="Arial" panose="020B0604020202020204" pitchFamily="34" charset="0"/>
                <a:cs typeface="Arial" panose="020B0604020202020204" pitchFamily="34" charset="0"/>
              </a:rPr>
              <a:t>TXT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96690C-48D4-B94B-9D40-1F9A114CF9A7}"/>
              </a:ext>
            </a:extLst>
          </p:cNvPr>
          <p:cNvSpPr txBox="1"/>
          <p:nvPr/>
        </p:nvSpPr>
        <p:spPr>
          <a:xfrm>
            <a:off x="3970773" y="5480076"/>
            <a:ext cx="2409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>
                <a:latin typeface="Arial" panose="020B0604020202020204" pitchFamily="34" charset="0"/>
                <a:cs typeface="Arial" panose="020B0604020202020204" pitchFamily="34" charset="0"/>
              </a:rPr>
              <a:t>Control de acceso a datos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4578BF-F170-F149-9089-6A06641B520B}"/>
              </a:ext>
            </a:extLst>
          </p:cNvPr>
          <p:cNvSpPr txBox="1"/>
          <p:nvPr/>
        </p:nvSpPr>
        <p:spPr>
          <a:xfrm>
            <a:off x="7429917" y="5275386"/>
            <a:ext cx="2409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>
                <a:latin typeface="Arial" panose="020B0604020202020204" pitchFamily="34" charset="0"/>
                <a:cs typeface="Arial" panose="020B0604020202020204" pitchFamily="34" charset="0"/>
              </a:rPr>
              <a:t>Basados en roles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ACF615-BCBB-1542-A4E3-81B52F8992AC}"/>
              </a:ext>
            </a:extLst>
          </p:cNvPr>
          <p:cNvSpPr txBox="1"/>
          <p:nvPr/>
        </p:nvSpPr>
        <p:spPr>
          <a:xfrm>
            <a:off x="7439127" y="5771477"/>
            <a:ext cx="327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>
                <a:latin typeface="Arial" panose="020B0604020202020204" pitchFamily="34" charset="0"/>
                <a:cs typeface="Arial" panose="020B0604020202020204" pitchFamily="34" charset="0"/>
              </a:rPr>
              <a:t>Basados en el computador principal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4FB4C895-878F-EE46-8BBE-D662BE2070C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903974" y="713432"/>
            <a:ext cx="1066799" cy="26659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8A3E0C74-4AD7-7341-A0B9-3F8343DB7CFC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2903974" y="2128016"/>
            <a:ext cx="1066799" cy="12513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FBA43AED-90CF-1A4B-B9E7-447BFC3AA9F8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2903974" y="3379410"/>
            <a:ext cx="1066799" cy="4616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ABF3E190-668D-6647-82B2-E084A0AC0B18}"/>
              </a:ext>
            </a:extLst>
          </p:cNvPr>
          <p:cNvCxnSpPr>
            <a:stCxn id="4" idx="3"/>
            <a:endCxn id="18" idx="1"/>
          </p:cNvCxnSpPr>
          <p:nvPr/>
        </p:nvCxnSpPr>
        <p:spPr>
          <a:xfrm>
            <a:off x="2903974" y="3379410"/>
            <a:ext cx="1066799" cy="22545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FB926AA3-152D-0B4A-8608-9B98ADE01B2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6096000" y="467062"/>
            <a:ext cx="1343129" cy="2463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A9E6B50-28FD-084C-81F8-DEC88D197460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6096000" y="713432"/>
            <a:ext cx="1343128" cy="1873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D44E8FCD-6BD7-3745-B94A-F157A64AF2E0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6380703" y="1704683"/>
            <a:ext cx="1058425" cy="4233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18B9E37A-6C63-BB49-8011-6FE5B24457F7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6380703" y="2128016"/>
            <a:ext cx="1055076" cy="3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AB0DA21-8EFC-1E42-B6EB-CFB8F5CA3524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6380703" y="2128016"/>
            <a:ext cx="1049214" cy="4341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504E6A16-F88A-AE4F-9316-401CFB15347A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5687367" y="3355964"/>
            <a:ext cx="1751761" cy="4851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6EED4BC0-8A72-CB4A-B5B2-BE54FBFCE799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5687367" y="3687187"/>
            <a:ext cx="1742550" cy="1538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1A74597E-F4DF-5E4A-AFA8-6AC792E0ECB3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5687367" y="3841075"/>
            <a:ext cx="1751761" cy="1773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C60FE7F-C4A5-CA45-ABA9-FF29315CD62C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>
            <a:off x="5687367" y="3841075"/>
            <a:ext cx="1742550" cy="4901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521D396D-76D8-4A4B-8E50-3CE225038764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6380703" y="5429275"/>
            <a:ext cx="1049214" cy="2046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42D2E888-22D7-8C40-AFFA-4D0C5D76D681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>
            <a:off x="6380703" y="5633965"/>
            <a:ext cx="1058424" cy="2914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812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43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2022-08-28T10:30:47Z</dcterms:created>
  <dcterms:modified xsi:type="dcterms:W3CDTF">2022-08-28T10:35:32Z</dcterms:modified>
</cp:coreProperties>
</file>