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27" d="100"/>
          <a:sy n="127"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2787-5E06-A34D-B755-E5CBF208D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2C1B54A8-4D06-B341-8176-B052FB722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7E7729B8-6F79-3446-9FE7-2383A803E26D}"/>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5" name="Footer Placeholder 4">
            <a:extLst>
              <a:ext uri="{FF2B5EF4-FFF2-40B4-BE49-F238E27FC236}">
                <a16:creationId xmlns:a16="http://schemas.microsoft.com/office/drawing/2014/main" id="{B3F6703D-497C-4C49-88D2-E02DAEBB390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5798D63-5D23-8E4E-B128-7553DC8F07E5}"/>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368486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B4B8-96EB-6741-B4DF-9267BAD8350C}"/>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675A048F-F7E2-134D-9CAB-03C8519C3D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E5EC55FF-BEC5-DF4B-9027-E01DDF31C0CB}"/>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5" name="Footer Placeholder 4">
            <a:extLst>
              <a:ext uri="{FF2B5EF4-FFF2-40B4-BE49-F238E27FC236}">
                <a16:creationId xmlns:a16="http://schemas.microsoft.com/office/drawing/2014/main" id="{DF5C69F9-06F0-D142-942B-5DD8B595CE2A}"/>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58D50AC-1F2B-DB40-9449-973835739134}"/>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66140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FFB8E2-F313-0044-A0E1-451BBBA4F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B41E1074-30BF-1B45-A724-BFAC0CD25E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DDA63B0-C84F-A942-8308-8516AD023170}"/>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5" name="Footer Placeholder 4">
            <a:extLst>
              <a:ext uri="{FF2B5EF4-FFF2-40B4-BE49-F238E27FC236}">
                <a16:creationId xmlns:a16="http://schemas.microsoft.com/office/drawing/2014/main" id="{201BA566-7018-F24B-8BFC-09D141E2B92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861CA2D-5346-254C-B037-466CBE4BAC9F}"/>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189884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DF6E-CE78-AB41-B233-5AB0983ADCEE}"/>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361515D-7EE7-DE4B-97A0-E96ED7F66A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39AA89F4-02E0-7048-ABC7-F8F22F62ACA0}"/>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5" name="Footer Placeholder 4">
            <a:extLst>
              <a:ext uri="{FF2B5EF4-FFF2-40B4-BE49-F238E27FC236}">
                <a16:creationId xmlns:a16="http://schemas.microsoft.com/office/drawing/2014/main" id="{CB612455-78CD-7349-9207-36572BD5797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493A9978-FE66-A140-9D09-DF3CEA8D6ADC}"/>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131982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D009-33E1-3F4F-9870-2C74C4A3D7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C77F56A9-E341-004C-974D-4843C0641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A2B486-2DFA-6649-B16A-B8590AED798E}"/>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5" name="Footer Placeholder 4">
            <a:extLst>
              <a:ext uri="{FF2B5EF4-FFF2-40B4-BE49-F238E27FC236}">
                <a16:creationId xmlns:a16="http://schemas.microsoft.com/office/drawing/2014/main" id="{3B7B2F62-882D-574E-BDD5-CABF93EEDD5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839C2E3-B0AB-374D-B4A9-0BB35793A792}"/>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147297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220F-37AE-9C46-BE0C-8EB1583E292E}"/>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F87824D5-7206-1D46-B39D-49865A93FD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62462B01-3B85-B049-AF8B-027F9506A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25A81B08-4476-764A-913A-C2E456C76D3C}"/>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6" name="Footer Placeholder 5">
            <a:extLst>
              <a:ext uri="{FF2B5EF4-FFF2-40B4-BE49-F238E27FC236}">
                <a16:creationId xmlns:a16="http://schemas.microsoft.com/office/drawing/2014/main" id="{524DB480-07DC-E746-BA75-D4BDC49CF057}"/>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8593708E-A04C-CE40-A8AC-EDD85EC03396}"/>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347367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6133-10E3-354A-AFF3-91E0E4D9FBD7}"/>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376C4A3F-41BF-4B47-A6A8-229F8D0D8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3616E-D395-9A4B-9134-EE31F844C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B81234FD-98A2-564D-A57D-5995CE1E5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CC5B70-A788-A240-87FA-000135E02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7977387E-EB63-6D4B-A2AE-C88FE9A865DB}"/>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8" name="Footer Placeholder 7">
            <a:extLst>
              <a:ext uri="{FF2B5EF4-FFF2-40B4-BE49-F238E27FC236}">
                <a16:creationId xmlns:a16="http://schemas.microsoft.com/office/drawing/2014/main" id="{EE51E0CD-DCB3-2D42-94E5-2B02E0065F8B}"/>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F4AB57B9-FCB6-A046-B3B8-22BA7203FB16}"/>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353192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4EAA-176B-C64B-8C1B-1C892850B863}"/>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0D8B41EF-92C9-F748-AFED-44B756AFBE8B}"/>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4" name="Footer Placeholder 3">
            <a:extLst>
              <a:ext uri="{FF2B5EF4-FFF2-40B4-BE49-F238E27FC236}">
                <a16:creationId xmlns:a16="http://schemas.microsoft.com/office/drawing/2014/main" id="{E8226079-8253-AF4C-85F9-2CBA041985D3}"/>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7DFB8CFD-0AE0-FC4B-B951-CF417299C2F4}"/>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178527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2FB95-1C91-0442-A1A5-B8B626B9E739}"/>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3" name="Footer Placeholder 2">
            <a:extLst>
              <a:ext uri="{FF2B5EF4-FFF2-40B4-BE49-F238E27FC236}">
                <a16:creationId xmlns:a16="http://schemas.microsoft.com/office/drawing/2014/main" id="{BB55A39F-73F8-6D46-BBDC-72763A5B55B1}"/>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2ECF7EEA-FB44-D84B-8B3F-68609686FB97}"/>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361248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E76D-27A8-EE43-9D4F-EE2AD9E43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69A31B8D-C8BD-CF42-AE61-6AB7B1890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D5B05113-F60E-4448-89AB-2F135E1C6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32B04-16DB-7042-BA55-FFBA28AC18FA}"/>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6" name="Footer Placeholder 5">
            <a:extLst>
              <a:ext uri="{FF2B5EF4-FFF2-40B4-BE49-F238E27FC236}">
                <a16:creationId xmlns:a16="http://schemas.microsoft.com/office/drawing/2014/main" id="{C234B16E-40D1-8547-BF6C-6110E81EA7A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064137E3-EA94-1B4B-AAA6-C11B59B7C8C4}"/>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156366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759A-ABE2-624E-BD02-07AEDB9AA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734AE995-AD41-E544-91FF-6891F6EA9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DD8B56D9-DA05-8340-8E6B-38932411E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9709A-16C9-A147-ABF4-5864739D70E7}"/>
              </a:ext>
            </a:extLst>
          </p:cNvPr>
          <p:cNvSpPr>
            <a:spLocks noGrp="1"/>
          </p:cNvSpPr>
          <p:nvPr>
            <p:ph type="dt" sz="half" idx="10"/>
          </p:nvPr>
        </p:nvSpPr>
        <p:spPr/>
        <p:txBody>
          <a:bodyPr/>
          <a:lstStyle/>
          <a:p>
            <a:fld id="{D0095623-C80E-D14B-B4B0-026F82BDCD25}" type="datetimeFigureOut">
              <a:rPr lang="es-ES_tradnl" smtClean="0"/>
              <a:t>12/11/22</a:t>
            </a:fld>
            <a:endParaRPr lang="es-ES_tradnl"/>
          </a:p>
        </p:txBody>
      </p:sp>
      <p:sp>
        <p:nvSpPr>
          <p:cNvPr id="6" name="Footer Placeholder 5">
            <a:extLst>
              <a:ext uri="{FF2B5EF4-FFF2-40B4-BE49-F238E27FC236}">
                <a16:creationId xmlns:a16="http://schemas.microsoft.com/office/drawing/2014/main" id="{63AFA527-C7A5-A04D-9C1B-3B93D0E40DF2}"/>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C2C7F91B-AC88-1C4E-B7D8-108226C7B1B5}"/>
              </a:ext>
            </a:extLst>
          </p:cNvPr>
          <p:cNvSpPr>
            <a:spLocks noGrp="1"/>
          </p:cNvSpPr>
          <p:nvPr>
            <p:ph type="sldNum" sz="quarter" idx="12"/>
          </p:nvPr>
        </p:nvSpPr>
        <p:spPr/>
        <p:txBody>
          <a:body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9471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B5623-E964-1640-A5C5-213257F53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058E637C-1F50-B44B-9896-E20268598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A7CB4C9-DB3E-C440-B42A-53F2CB061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95623-C80E-D14B-B4B0-026F82BDCD25}" type="datetimeFigureOut">
              <a:rPr lang="es-ES_tradnl" smtClean="0"/>
              <a:t>12/11/22</a:t>
            </a:fld>
            <a:endParaRPr lang="es-ES_tradnl"/>
          </a:p>
        </p:txBody>
      </p:sp>
      <p:sp>
        <p:nvSpPr>
          <p:cNvPr id="5" name="Footer Placeholder 4">
            <a:extLst>
              <a:ext uri="{FF2B5EF4-FFF2-40B4-BE49-F238E27FC236}">
                <a16:creationId xmlns:a16="http://schemas.microsoft.com/office/drawing/2014/main" id="{AF32CE0A-F193-C14F-AC85-B3F5E4FD0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2641DEA3-1C4C-ED42-ADF8-C41D12FD1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C031F-4863-C540-BCEC-B47D972CD2E4}" type="slidenum">
              <a:rPr lang="es-ES_tradnl" smtClean="0"/>
              <a:t>‹#›</a:t>
            </a:fld>
            <a:endParaRPr lang="es-ES_tradnl"/>
          </a:p>
        </p:txBody>
      </p:sp>
    </p:spTree>
    <p:extLst>
      <p:ext uri="{BB962C8B-B14F-4D97-AF65-F5344CB8AC3E}">
        <p14:creationId xmlns:p14="http://schemas.microsoft.com/office/powerpoint/2010/main" val="421369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shutterstock.com/es/image-vector/vector-infographic-label-design-template-icons-1926957764" TargetMode="External"/><Relationship Id="rId7" Type="http://schemas.openxmlformats.org/officeDocument/2006/relationships/hyperlink" Target="https://www.shutterstock.com/es/image-vector/icon-vector-graphic-duration-control-1934847356"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shutterstock.com/es/image-vector/timebound-goals-concept-icon-communication-business-1873915597" TargetMode="External"/><Relationship Id="rId11" Type="http://schemas.openxmlformats.org/officeDocument/2006/relationships/image" Target="../media/image5.jpeg"/><Relationship Id="rId5" Type="http://schemas.openxmlformats.org/officeDocument/2006/relationships/hyperlink" Target="https://www.shutterstock.com/es/image-vector/thin-line-icon-flat-design-element-264980909" TargetMode="External"/><Relationship Id="rId10" Type="http://schemas.openxmlformats.org/officeDocument/2006/relationships/image" Target="../media/image4.jpeg"/><Relationship Id="rId4" Type="http://schemas.openxmlformats.org/officeDocument/2006/relationships/hyperlink" Target="https://www.flaticon.es/icono-gratis/confiabilidad_2343356" TargetMode="Externa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illa de diseño de etiquetas de vectores Infográficos con iconos y 4 opciones o pasos. Se puede utilizar para el diagrama de procesos, presentaciones, diseño de flujo de trabajo, banner, diagrama de flujo, gráfico de información.">
            <a:extLst>
              <a:ext uri="{FF2B5EF4-FFF2-40B4-BE49-F238E27FC236}">
                <a16:creationId xmlns:a16="http://schemas.microsoft.com/office/drawing/2014/main" id="{8161FBA2-3BF7-7043-8A32-20BDAA383F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63" t="13102" r="3670" b="24818"/>
          <a:stretch/>
        </p:blipFill>
        <p:spPr bwMode="auto">
          <a:xfrm>
            <a:off x="592852" y="773721"/>
            <a:ext cx="11285923" cy="32657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C17F81-BA02-F940-9292-8B850885CA43}"/>
              </a:ext>
            </a:extLst>
          </p:cNvPr>
          <p:cNvSpPr txBox="1"/>
          <p:nvPr/>
        </p:nvSpPr>
        <p:spPr>
          <a:xfrm>
            <a:off x="1238460" y="2175746"/>
            <a:ext cx="1554982" cy="646331"/>
          </a:xfrm>
          <a:prstGeom prst="rect">
            <a:avLst/>
          </a:prstGeom>
          <a:solidFill>
            <a:srgbClr val="F8F8F8"/>
          </a:solidFill>
        </p:spPr>
        <p:txBody>
          <a:bodyPr wrap="square">
            <a:spAutoFit/>
          </a:bodyPr>
          <a:lstStyle/>
          <a:p>
            <a:pPr algn="ctr"/>
            <a:r>
              <a:rPr lang="es-ES" sz="1200" dirty="0">
                <a:effectLst/>
                <a:latin typeface="Arial" panose="020B0604020202020204" pitchFamily="34" charset="0"/>
                <a:ea typeface="Arial" panose="020B0604020202020204" pitchFamily="34" charset="0"/>
                <a:cs typeface="Arial" panose="020B0604020202020204" pitchFamily="34" charset="0"/>
              </a:rPr>
              <a:t>Confiabilidad de la información</a:t>
            </a:r>
            <a:r>
              <a:rPr lang="en-CO" sz="1200" dirty="0">
                <a:effectLst/>
                <a:latin typeface="Arial" panose="020B0604020202020204" pitchFamily="34" charset="0"/>
                <a:cs typeface="Arial" panose="020B0604020202020204" pitchFamily="34" charset="0"/>
              </a:rPr>
              <a:t> </a:t>
            </a:r>
            <a:br>
              <a:rPr lang="en-CO" sz="1200" dirty="0">
                <a:effectLst/>
                <a:latin typeface="Arial" panose="020B0604020202020204" pitchFamily="34" charset="0"/>
                <a:cs typeface="Arial" panose="020B0604020202020204" pitchFamily="34" charset="0"/>
              </a:rPr>
            </a:br>
            <a:endParaRPr lang="es-ES_tradnl"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7A97AD5-82EB-4340-BC68-03253AB2FDFA}"/>
              </a:ext>
            </a:extLst>
          </p:cNvPr>
          <p:cNvSpPr txBox="1"/>
          <p:nvPr/>
        </p:nvSpPr>
        <p:spPr>
          <a:xfrm>
            <a:off x="4224495" y="2175746"/>
            <a:ext cx="1121228" cy="461665"/>
          </a:xfrm>
          <a:prstGeom prst="rect">
            <a:avLst/>
          </a:prstGeom>
          <a:solidFill>
            <a:srgbClr val="F8F8F8"/>
          </a:solidFill>
        </p:spPr>
        <p:txBody>
          <a:bodyPr wrap="square">
            <a:spAutoFit/>
          </a:bodyPr>
          <a:lstStyle/>
          <a:p>
            <a:pPr algn="ctr"/>
            <a:r>
              <a:rPr lang="es-ES" sz="1200" dirty="0">
                <a:effectLst/>
                <a:latin typeface="Arial" panose="020B0604020202020204" pitchFamily="34" charset="0"/>
                <a:ea typeface="Arial" panose="020B0604020202020204" pitchFamily="34" charset="0"/>
                <a:cs typeface="Arial" panose="020B0604020202020204" pitchFamily="34" charset="0"/>
              </a:rPr>
              <a:t>Precisión</a:t>
            </a:r>
            <a:br>
              <a:rPr lang="en-CO" sz="1200" dirty="0">
                <a:effectLst/>
                <a:latin typeface="Arial" panose="020B0604020202020204" pitchFamily="34" charset="0"/>
                <a:cs typeface="Arial" panose="020B0604020202020204" pitchFamily="34" charset="0"/>
              </a:rPr>
            </a:br>
            <a:endParaRPr lang="es-ES_tradnl"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F28E6F-6923-FF41-813F-422E653EB4EA}"/>
              </a:ext>
            </a:extLst>
          </p:cNvPr>
          <p:cNvSpPr txBox="1"/>
          <p:nvPr/>
        </p:nvSpPr>
        <p:spPr>
          <a:xfrm>
            <a:off x="6846279" y="2175745"/>
            <a:ext cx="1554982" cy="646331"/>
          </a:xfrm>
          <a:prstGeom prst="rect">
            <a:avLst/>
          </a:prstGeom>
          <a:solidFill>
            <a:srgbClr val="F8F8F8"/>
          </a:solidFill>
        </p:spPr>
        <p:txBody>
          <a:bodyPr wrap="square">
            <a:spAutoFit/>
          </a:bodyPr>
          <a:lstStyle/>
          <a:p>
            <a:pPr algn="ctr"/>
            <a:r>
              <a:rPr lang="es-ES" sz="1200" dirty="0">
                <a:effectLst/>
                <a:latin typeface="Arial" panose="020B0604020202020204" pitchFamily="34" charset="0"/>
                <a:ea typeface="Arial" panose="020B0604020202020204" pitchFamily="34" charset="0"/>
                <a:cs typeface="Arial" panose="020B0604020202020204" pitchFamily="34" charset="0"/>
              </a:rPr>
              <a:t>Medibles en el tiempo</a:t>
            </a:r>
            <a:br>
              <a:rPr lang="en-CO" sz="1200" dirty="0">
                <a:effectLst/>
                <a:latin typeface="Arial" panose="020B0604020202020204" pitchFamily="34" charset="0"/>
                <a:cs typeface="Arial" panose="020B0604020202020204" pitchFamily="34" charset="0"/>
              </a:rPr>
            </a:br>
            <a:endParaRPr lang="es-ES_tradnl"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8E620F9-03E5-8F49-8A44-860D93C1130F}"/>
              </a:ext>
            </a:extLst>
          </p:cNvPr>
          <p:cNvSpPr txBox="1"/>
          <p:nvPr/>
        </p:nvSpPr>
        <p:spPr>
          <a:xfrm>
            <a:off x="9719269" y="2178590"/>
            <a:ext cx="1554982" cy="461665"/>
          </a:xfrm>
          <a:prstGeom prst="rect">
            <a:avLst/>
          </a:prstGeom>
          <a:solidFill>
            <a:srgbClr val="F8F8F8"/>
          </a:solidFill>
        </p:spPr>
        <p:txBody>
          <a:bodyPr wrap="square">
            <a:spAutoFit/>
          </a:bodyPr>
          <a:lstStyle/>
          <a:p>
            <a:pPr algn="ctr"/>
            <a:r>
              <a:rPr lang="es-ES" sz="1200" dirty="0">
                <a:effectLst/>
                <a:latin typeface="Arial" panose="020B0604020202020204" pitchFamily="34" charset="0"/>
                <a:ea typeface="Arial" panose="020B0604020202020204" pitchFamily="34" charset="0"/>
                <a:cs typeface="Arial" panose="020B0604020202020204" pitchFamily="34" charset="0"/>
              </a:rPr>
              <a:t>Periodicidad</a:t>
            </a:r>
            <a:br>
              <a:rPr lang="en-CO" sz="1200" dirty="0">
                <a:effectLst/>
                <a:latin typeface="Arial" panose="020B0604020202020204" pitchFamily="34" charset="0"/>
                <a:cs typeface="Arial" panose="020B0604020202020204" pitchFamily="34" charset="0"/>
              </a:rPr>
            </a:br>
            <a:endParaRPr lang="es-ES_tradnl"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19AF889-B9EA-F443-B6AF-A7A068A63ECF}"/>
              </a:ext>
            </a:extLst>
          </p:cNvPr>
          <p:cNvSpPr txBox="1"/>
          <p:nvPr/>
        </p:nvSpPr>
        <p:spPr>
          <a:xfrm>
            <a:off x="444639" y="4568318"/>
            <a:ext cx="10739175" cy="1169551"/>
          </a:xfrm>
          <a:prstGeom prst="rect">
            <a:avLst/>
          </a:prstGeom>
          <a:noFill/>
        </p:spPr>
        <p:txBody>
          <a:bodyPr wrap="square">
            <a:spAutoFit/>
          </a:bodyPr>
          <a:lstStyle/>
          <a:p>
            <a:r>
              <a:rPr lang="es-ES_tradnl" sz="1400" dirty="0">
                <a:hlinkClick r:id="rId3"/>
              </a:rPr>
              <a:t>https://www.shutterstock.com/es/image-vector/vector-infographic-label-design-template-icons-1926957764</a:t>
            </a:r>
            <a:endParaRPr lang="es-ES_tradnl" sz="1400" dirty="0"/>
          </a:p>
          <a:p>
            <a:r>
              <a:rPr lang="es-ES_tradnl" sz="1400" dirty="0">
                <a:hlinkClick r:id="rId4"/>
              </a:rPr>
              <a:t>https://www.flaticon.es/icono-gratis/confiabilidad_2343356</a:t>
            </a:r>
            <a:endParaRPr lang="es-ES_tradnl" sz="1400" dirty="0"/>
          </a:p>
          <a:p>
            <a:r>
              <a:rPr lang="es-ES_tradnl" sz="1400" dirty="0">
                <a:hlinkClick r:id="rId5"/>
              </a:rPr>
              <a:t>https://www.shutterstock.com/es/image-vector/thin-line-icon-flat-design-element-264980909</a:t>
            </a:r>
            <a:endParaRPr lang="es-ES_tradnl" sz="1400" dirty="0"/>
          </a:p>
          <a:p>
            <a:r>
              <a:rPr lang="es-ES_tradnl" sz="1400" dirty="0">
                <a:hlinkClick r:id="rId6"/>
              </a:rPr>
              <a:t>https://www.shutterstock.com/es/image-vector/timebound-goals-concept-icon-communication-business-1873915597</a:t>
            </a:r>
            <a:endParaRPr lang="es-ES_tradnl" sz="1400" dirty="0"/>
          </a:p>
          <a:p>
            <a:r>
              <a:rPr lang="es-ES_tradnl" sz="1400" dirty="0">
                <a:hlinkClick r:id="rId7"/>
              </a:rPr>
              <a:t>https://www.shutterstock.com/es/image-vector/icon-vector-graphic-duration-control-1934847356</a:t>
            </a:r>
            <a:r>
              <a:rPr lang="es-ES_tradnl" sz="1400" dirty="0"/>
              <a:t> </a:t>
            </a:r>
          </a:p>
        </p:txBody>
      </p:sp>
      <p:pic>
        <p:nvPicPr>
          <p:cNvPr id="1028" name="Picture 4" descr="confiabilidad icono gratis">
            <a:extLst>
              <a:ext uri="{FF2B5EF4-FFF2-40B4-BE49-F238E27FC236}">
                <a16:creationId xmlns:a16="http://schemas.microsoft.com/office/drawing/2014/main" id="{F77D7E80-E038-9E4E-9CBA-D0D97A9236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0131" y="1504182"/>
            <a:ext cx="571640" cy="571640"/>
          </a:xfrm>
          <a:prstGeom prst="rect">
            <a:avLst/>
          </a:prstGeom>
          <a:solidFill>
            <a:srgbClr val="F8F8F8"/>
          </a:solidFill>
        </p:spPr>
      </p:pic>
      <p:pic>
        <p:nvPicPr>
          <p:cNvPr id="1030" name="Picture 6" descr="Icono de línea delgada con un elemento de diseño plano de la selección de éxito, objetivo directo, tiro exitoso, resultado máximo, objetivo de mercado, puntuación superior, juego de dardos. Concepto moderno de ilustración vectorial del logotipo.">
            <a:extLst>
              <a:ext uri="{FF2B5EF4-FFF2-40B4-BE49-F238E27FC236}">
                <a16:creationId xmlns:a16="http://schemas.microsoft.com/office/drawing/2014/main" id="{4445EAFB-B2F3-5847-9022-1EE8E1C1975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1815" t="15824" r="22233" b="18828"/>
          <a:stretch/>
        </p:blipFill>
        <p:spPr bwMode="auto">
          <a:xfrm>
            <a:off x="4576176" y="1484648"/>
            <a:ext cx="494748" cy="5970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o de concepto de objetivos con límite de tiempo. Plan de negocios de comunicación. Definición inteligente de objetivos. Ilustración de línea delgada de la idea de objetivo de vida realista. Dibujo de color RGB con contorno aislado del vector. Trazo editable">
            <a:extLst>
              <a:ext uri="{FF2B5EF4-FFF2-40B4-BE49-F238E27FC236}">
                <a16:creationId xmlns:a16="http://schemas.microsoft.com/office/drawing/2014/main" id="{B930927C-84F4-0E47-ADC3-FD667B5CE157}"/>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8565" t="14652" r="28289" b="44615"/>
          <a:stretch/>
        </p:blipFill>
        <p:spPr bwMode="auto">
          <a:xfrm>
            <a:off x="7287150" y="1488569"/>
            <a:ext cx="673240" cy="6567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ráfico vectorial de icono del control Duración">
            <a:extLst>
              <a:ext uri="{FF2B5EF4-FFF2-40B4-BE49-F238E27FC236}">
                <a16:creationId xmlns:a16="http://schemas.microsoft.com/office/drawing/2014/main" id="{748796E8-8989-B04F-8A06-32831B06B3A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89" t="23297" r="12998" b="21706"/>
          <a:stretch/>
        </p:blipFill>
        <p:spPr bwMode="auto">
          <a:xfrm>
            <a:off x="10056303" y="1592648"/>
            <a:ext cx="714300" cy="58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30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79</Words>
  <Application>Microsoft Macintosh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2022-11-13T03:16:19Z</dcterms:created>
  <dcterms:modified xsi:type="dcterms:W3CDTF">2022-11-13T03:26:23Z</dcterms:modified>
</cp:coreProperties>
</file>