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A45C-83D6-E94E-AF49-47F3087FE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49CED-D67D-FF42-AC5F-F473901F8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22F64-4B8C-E840-87F8-05A5FA8D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622D-4455-454F-997D-63AFD42B1978}" type="datetimeFigureOut">
              <a:rPr lang="es-ES_tradnl" smtClean="0"/>
              <a:t>13/11/22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9C56A-6171-704E-A381-5C552836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9A77-791C-EC4B-B73B-E33BB56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5776-0144-1842-AE3E-AA71D7EA07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250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7648-EAAD-3547-9163-E9D918B1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61A00-82EC-9048-8FDE-2351E7EB1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992F7-54D7-904F-8589-72B47CF4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622D-4455-454F-997D-63AFD42B1978}" type="datetimeFigureOut">
              <a:rPr lang="es-ES_tradnl" smtClean="0"/>
              <a:t>13/11/22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009D-1A61-B742-9D60-3EBDBD8D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A7772-2636-7A4B-82BE-1796F1DC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5776-0144-1842-AE3E-AA71D7EA07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303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298A7-2D0C-8B4C-B21B-38A5A7ECB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BA227-1B65-C047-98A2-13B0A23C2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A8A9-CE10-8B44-825B-90FC78AE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622D-4455-454F-997D-63AFD42B1978}" type="datetimeFigureOut">
              <a:rPr lang="es-ES_tradnl" smtClean="0"/>
              <a:t>13/11/22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52E8F-7E81-024E-8730-3421196D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7665-0D4D-1B4C-ADE8-2B9B4AE1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5776-0144-1842-AE3E-AA71D7EA07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145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104B-8D6A-3244-97D7-5AEC2383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EFD3-B732-E042-9E4B-6089E711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7970-5D02-1D4E-A6C7-CC81715A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622D-4455-454F-997D-63AFD42B1978}" type="datetimeFigureOut">
              <a:rPr lang="es-ES_tradnl" smtClean="0"/>
              <a:t>13/11/22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2370-46B3-2E43-81F4-ED794817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8C20-B3BF-3E45-A5DC-F00FD753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5776-0144-1842-AE3E-AA71D7EA07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127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EA87-AC7F-F546-8A76-76520E46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AF7CD-7386-B94C-8DDB-634403440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254D0-870A-CF46-BA3A-3C60315E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622D-4455-454F-997D-63AFD42B1978}" type="datetimeFigureOut">
              <a:rPr lang="es-ES_tradnl" smtClean="0"/>
              <a:t>13/11/22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815F-C99B-8546-922C-9DC5B4E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F29A-C33B-984F-96A4-65FFA4C6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5776-0144-1842-AE3E-AA71D7EA07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504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5060-7FF2-3941-95AB-0015F5B9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BDE5-B69C-0E48-834C-2CCE5DCBB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6F34-6375-874B-B621-86CCEA2F6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9ED59-6738-9149-82CF-D964BC29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622D-4455-454F-997D-63AFD42B1978}" type="datetimeFigureOut">
              <a:rPr lang="es-ES_tradnl" smtClean="0"/>
              <a:t>13/11/22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B29BB-725B-4149-AEAD-61BE3D7F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2D7F3-6EF4-9E42-979C-3D092DC6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5776-0144-1842-AE3E-AA71D7EA07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687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2BC1-1696-E645-8232-813DFB0A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8436B-C26F-9547-9988-10E62EE18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0C24B-907D-3647-9C73-C42404AD1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5EB0E-731B-DA40-826F-A73DBB9D5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B773D-BD98-EF43-8B3D-803DDC2E5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B269F-6F3B-AF4C-BAEE-97FFDDB9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622D-4455-454F-997D-63AFD42B1978}" type="datetimeFigureOut">
              <a:rPr lang="es-ES_tradnl" smtClean="0"/>
              <a:t>13/11/22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A09AD-1CAF-EE45-AB69-D69B54D2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85CB2-0B5C-FB46-9D96-18F19530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5776-0144-1842-AE3E-AA71D7EA07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033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EAF7-1B3C-AF40-B8A3-D4A0C9B5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02D43-AD53-C34F-96DB-47E914C0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622D-4455-454F-997D-63AFD42B1978}" type="datetimeFigureOut">
              <a:rPr lang="es-ES_tradnl" smtClean="0"/>
              <a:t>13/11/22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C854B-7204-6F4B-92EB-5B7F34E9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75CF7-D913-FA4C-806E-E81739A0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5776-0144-1842-AE3E-AA71D7EA07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453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EBEB9-7C76-D541-9858-73AF578C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622D-4455-454F-997D-63AFD42B1978}" type="datetimeFigureOut">
              <a:rPr lang="es-ES_tradnl" smtClean="0"/>
              <a:t>13/11/22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B9D14-3250-6D4A-88BE-88065EC7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E22B-4980-A14C-8C7A-CB4777B0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5776-0144-1842-AE3E-AA71D7EA07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028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D6C2-ABFC-B144-BF5A-AE7E1B6E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6129C-7BE2-C341-A7B0-B1183987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98AD9-72FF-6046-8410-C0A830026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E5865-91CE-ED41-8EED-4DA2D1E0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622D-4455-454F-997D-63AFD42B1978}" type="datetimeFigureOut">
              <a:rPr lang="es-ES_tradnl" smtClean="0"/>
              <a:t>13/11/22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610E4-1B67-A649-A4ED-92D6A497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40C81-12FD-1E49-A0A5-22879C69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5776-0144-1842-AE3E-AA71D7EA07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525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8DC2-D2EE-F241-B765-17294321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7F307-5741-EE41-8DB9-6135656DB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9569F-7242-4745-B6FB-118001493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8EF20-1CF5-1640-89DD-AFA641AC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622D-4455-454F-997D-63AFD42B1978}" type="datetimeFigureOut">
              <a:rPr lang="es-ES_tradnl" smtClean="0"/>
              <a:t>13/11/22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DD033-7220-B24A-89DA-262AC12C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FE896-C08A-3F45-BF3D-ADBFC224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5776-0144-1842-AE3E-AA71D7EA07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7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E5155-93E8-CC4C-9375-1E69A48B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8C90A-DDDE-984C-AD81-54377BA6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60EB-C1F7-8741-BEFE-0370AE9E5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622D-4455-454F-997D-63AFD42B1978}" type="datetimeFigureOut">
              <a:rPr lang="es-ES_tradnl" smtClean="0"/>
              <a:t>13/11/22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323A2-BFD2-D442-8582-00E8F7E3B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1B837-96EF-E740-B887-3C07104EA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5776-0144-1842-AE3E-AA71D7EA07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076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icono-gratis/recursos-humanos_1310549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shutterstock.com/es/image-vector/vector-circular-infographic-diagram-template-business-1576312024" TargetMode="External"/><Relationship Id="rId7" Type="http://schemas.openxmlformats.org/officeDocument/2006/relationships/hyperlink" Target="https://www.flaticon.es/icono-gratis/prestamo_2493833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es/icono-gratis/financiero_3490135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www.flaticon.es/icono-gratis/motivacion_4953774" TargetMode="External"/><Relationship Id="rId15" Type="http://schemas.openxmlformats.org/officeDocument/2006/relationships/image" Target="../media/image8.jpeg"/><Relationship Id="rId10" Type="http://schemas.openxmlformats.org/officeDocument/2006/relationships/image" Target="../media/image3.png"/><Relationship Id="rId4" Type="http://schemas.openxmlformats.org/officeDocument/2006/relationships/hyperlink" Target="https://www.shutterstock.com/es/image-vector/asset-management-line-icons-set-financial-2006638199" TargetMode="External"/><Relationship Id="rId9" Type="http://schemas.openxmlformats.org/officeDocument/2006/relationships/image" Target="../media/image2.jpe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de infografía circular vectorial, plantilla para negocios, presentaciones, diseño web, 7 opciones.">
            <a:extLst>
              <a:ext uri="{FF2B5EF4-FFF2-40B4-BE49-F238E27FC236}">
                <a16:creationId xmlns:a16="http://schemas.microsoft.com/office/drawing/2014/main" id="{9DFAE0A0-E10D-BE46-9E95-CB1EC46E0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" b="9744"/>
          <a:stretch/>
        </p:blipFill>
        <p:spPr bwMode="auto">
          <a:xfrm>
            <a:off x="4002438" y="11857"/>
            <a:ext cx="7864665" cy="6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D1B9C5-CB7C-B24D-955C-7C8E3E8306B2}"/>
              </a:ext>
            </a:extLst>
          </p:cNvPr>
          <p:cNvSpPr txBox="1"/>
          <p:nvPr/>
        </p:nvSpPr>
        <p:spPr>
          <a:xfrm>
            <a:off x="1676" y="134034"/>
            <a:ext cx="375640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050" dirty="0">
                <a:hlinkClick r:id="rId3"/>
              </a:rPr>
              <a:t>https://www.shutterstock.com/es/image-vector/vector-circular-infographic-diagram-template-business-1576312024</a:t>
            </a:r>
            <a:endParaRPr lang="es-ES_tradnl" sz="1050" dirty="0"/>
          </a:p>
          <a:p>
            <a:r>
              <a:rPr lang="es-ES_tradnl" sz="1050" dirty="0">
                <a:hlinkClick r:id="rId4"/>
              </a:rPr>
              <a:t>https://www.shutterstock.com/es/image-vector/asset-management-line-icons-set-financial-2006638199</a:t>
            </a:r>
            <a:endParaRPr lang="es-ES_tradnl" sz="1050" dirty="0"/>
          </a:p>
          <a:p>
            <a:r>
              <a:rPr lang="es-ES_tradnl" sz="1050" dirty="0">
                <a:hlinkClick r:id="rId5"/>
              </a:rPr>
              <a:t>https://www.flaticon.es/icono-gratis/motivacion_4953774</a:t>
            </a:r>
            <a:endParaRPr lang="es-ES_tradnl" sz="1050" dirty="0"/>
          </a:p>
          <a:p>
            <a:r>
              <a:rPr lang="es-ES_tradnl" sz="1050" dirty="0">
                <a:hlinkClick r:id="rId6"/>
              </a:rPr>
              <a:t>https://www.flaticon.es/icono-gratis/financiero_3490135</a:t>
            </a:r>
            <a:endParaRPr lang="es-ES_tradnl" sz="1050" dirty="0"/>
          </a:p>
          <a:p>
            <a:r>
              <a:rPr lang="es-ES_tradnl" sz="1050" dirty="0">
                <a:hlinkClick r:id="rId7"/>
              </a:rPr>
              <a:t>https://www.flaticon.es/icono-gratis/prestamo_2493833</a:t>
            </a:r>
            <a:endParaRPr lang="es-ES_tradnl" sz="1050" dirty="0"/>
          </a:p>
          <a:p>
            <a:r>
              <a:rPr lang="es-ES_tradnl" sz="1050" dirty="0">
                <a:hlinkClick r:id="rId8"/>
              </a:rPr>
              <a:t>https://www.flaticon.es/icono-gratis/recursos-humanos_1310549</a:t>
            </a:r>
            <a:endParaRPr lang="es-ES_tradnl" sz="1050" dirty="0"/>
          </a:p>
          <a:p>
            <a:r>
              <a:rPr lang="es-ES_tradnl" sz="105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46A64-AC6E-C241-BB18-959346C9112F}"/>
              </a:ext>
            </a:extLst>
          </p:cNvPr>
          <p:cNvSpPr txBox="1"/>
          <p:nvPr/>
        </p:nvSpPr>
        <p:spPr>
          <a:xfrm>
            <a:off x="7503947" y="975919"/>
            <a:ext cx="861646" cy="400110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algn="ctr"/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Recursos tangibles</a:t>
            </a:r>
            <a:r>
              <a:rPr lang="en-CO" sz="1000" dirty="0">
                <a:effectLst/>
              </a:rPr>
              <a:t> </a:t>
            </a:r>
            <a:endParaRPr lang="es-ES_tradnl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8CDEAC-7308-EC4D-82C7-8F5F199921BD}"/>
              </a:ext>
            </a:extLst>
          </p:cNvPr>
          <p:cNvSpPr txBox="1"/>
          <p:nvPr/>
        </p:nvSpPr>
        <p:spPr>
          <a:xfrm>
            <a:off x="9555485" y="1952284"/>
            <a:ext cx="861646" cy="400110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algn="ctr"/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Recursos intangibles</a:t>
            </a:r>
            <a:r>
              <a:rPr lang="en-CO" sz="1000" dirty="0">
                <a:effectLst/>
              </a:rPr>
              <a:t> </a:t>
            </a:r>
            <a:endParaRPr lang="es-ES_tradnl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CA823-864F-F14D-93D0-10F8ADE9D67B}"/>
              </a:ext>
            </a:extLst>
          </p:cNvPr>
          <p:cNvSpPr txBox="1"/>
          <p:nvPr/>
        </p:nvSpPr>
        <p:spPr>
          <a:xfrm>
            <a:off x="9986308" y="4148918"/>
            <a:ext cx="861646" cy="553998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algn="ctr"/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Recursos financieros propios</a:t>
            </a:r>
            <a:endParaRPr lang="es-ES_tradnl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F30CE-504F-CC4D-8F56-0080BD525293}"/>
              </a:ext>
            </a:extLst>
          </p:cNvPr>
          <p:cNvSpPr txBox="1"/>
          <p:nvPr/>
        </p:nvSpPr>
        <p:spPr>
          <a:xfrm>
            <a:off x="8610941" y="5901286"/>
            <a:ext cx="861646" cy="553998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algn="ctr"/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Recursos financieros de terceros</a:t>
            </a:r>
            <a:endParaRPr lang="es-ES_tradn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062AF-D640-1943-BB54-EC135D8D937B}"/>
              </a:ext>
            </a:extLst>
          </p:cNvPr>
          <p:cNvSpPr txBox="1"/>
          <p:nvPr/>
        </p:nvSpPr>
        <p:spPr>
          <a:xfrm>
            <a:off x="6319916" y="5901286"/>
            <a:ext cx="965139" cy="400110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algn="ctr"/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Recursos tecnológicos</a:t>
            </a:r>
            <a:endParaRPr lang="es-ES_tradnl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F416E6-A928-7B4E-B4FC-680D40EA7CE1}"/>
              </a:ext>
            </a:extLst>
          </p:cNvPr>
          <p:cNvSpPr txBox="1"/>
          <p:nvPr/>
        </p:nvSpPr>
        <p:spPr>
          <a:xfrm>
            <a:off x="4953341" y="4148918"/>
            <a:ext cx="861646" cy="400110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algn="ctr"/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Recursos materiales</a:t>
            </a:r>
            <a:endParaRPr lang="es-ES_tradnl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38406-30A1-B948-8351-469D838130D2}"/>
              </a:ext>
            </a:extLst>
          </p:cNvPr>
          <p:cNvSpPr txBox="1"/>
          <p:nvPr/>
        </p:nvSpPr>
        <p:spPr>
          <a:xfrm>
            <a:off x="5486493" y="1952284"/>
            <a:ext cx="861646" cy="400110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algn="ctr"/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Recursos humanos</a:t>
            </a:r>
            <a:r>
              <a:rPr lang="en-CO" sz="1000" dirty="0">
                <a:effectLst/>
              </a:rPr>
              <a:t> </a:t>
            </a:r>
            <a:endParaRPr lang="es-ES_tradnl" sz="1000" dirty="0"/>
          </a:p>
        </p:txBody>
      </p:sp>
      <p:pic>
        <p:nvPicPr>
          <p:cNvPr id="1028" name="Picture 4" descr="Conjunto de iconos de línea de administración de activos. Recursos financieros. Gestión digital, capital humano, recuento total de activos, concepto de negocio. Ilustración vectorial aislada.Icono editable">
            <a:extLst>
              <a:ext uri="{FF2B5EF4-FFF2-40B4-BE49-F238E27FC236}">
                <a16:creationId xmlns:a16="http://schemas.microsoft.com/office/drawing/2014/main" id="{39CD90C0-EBB4-FB4C-A1B1-BF25BA131F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40" t="58022" r="13222" b="21893"/>
          <a:stretch/>
        </p:blipFill>
        <p:spPr bwMode="auto">
          <a:xfrm>
            <a:off x="5072665" y="3631320"/>
            <a:ext cx="622998" cy="45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tivación icono gratis">
            <a:extLst>
              <a:ext uri="{FF2B5EF4-FFF2-40B4-BE49-F238E27FC236}">
                <a16:creationId xmlns:a16="http://schemas.microsoft.com/office/drawing/2014/main" id="{FA0F398E-66DF-AD47-9562-1B20E37EA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806" y="1472882"/>
            <a:ext cx="405004" cy="405004"/>
          </a:xfrm>
          <a:prstGeom prst="rect">
            <a:avLst/>
          </a:prstGeom>
          <a:solidFill>
            <a:srgbClr val="FEFEFE"/>
          </a:solidFill>
        </p:spPr>
      </p:pic>
      <p:pic>
        <p:nvPicPr>
          <p:cNvPr id="1034" name="Picture 10" descr="financiero icono gratis">
            <a:extLst>
              <a:ext uri="{FF2B5EF4-FFF2-40B4-BE49-F238E27FC236}">
                <a16:creationId xmlns:a16="http://schemas.microsoft.com/office/drawing/2014/main" id="{2A555992-D670-3D45-B1D0-45669E7F5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810" y="3591219"/>
            <a:ext cx="504171" cy="504171"/>
          </a:xfrm>
          <a:prstGeom prst="rect">
            <a:avLst/>
          </a:prstGeom>
          <a:solidFill>
            <a:srgbClr val="FEFEFE"/>
          </a:solidFill>
        </p:spPr>
      </p:pic>
      <p:pic>
        <p:nvPicPr>
          <p:cNvPr id="1036" name="Picture 12" descr="préstamo icono gratis">
            <a:extLst>
              <a:ext uri="{FF2B5EF4-FFF2-40B4-BE49-F238E27FC236}">
                <a16:creationId xmlns:a16="http://schemas.microsoft.com/office/drawing/2014/main" id="{5DC3EC9D-6C4B-D140-9759-F94573D9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618" y="5409329"/>
            <a:ext cx="420914" cy="420914"/>
          </a:xfrm>
          <a:prstGeom prst="rect">
            <a:avLst/>
          </a:prstGeom>
          <a:solidFill>
            <a:srgbClr val="FEFEFE"/>
          </a:solidFill>
        </p:spPr>
      </p:pic>
      <p:pic>
        <p:nvPicPr>
          <p:cNvPr id="1038" name="Picture 14" descr="software icono gratis">
            <a:extLst>
              <a:ext uri="{FF2B5EF4-FFF2-40B4-BE49-F238E27FC236}">
                <a16:creationId xmlns:a16="http://schemas.microsoft.com/office/drawing/2014/main" id="{493BCAED-9992-3142-ACE9-A58274EBB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55" y="5379185"/>
            <a:ext cx="533060" cy="533060"/>
          </a:xfrm>
          <a:prstGeom prst="rect">
            <a:avLst/>
          </a:prstGeom>
          <a:solidFill>
            <a:srgbClr val="FEFEFE"/>
          </a:solidFill>
        </p:spPr>
      </p:pic>
      <p:pic>
        <p:nvPicPr>
          <p:cNvPr id="1040" name="Picture 16" descr="recursos humanos icono gratis">
            <a:extLst>
              <a:ext uri="{FF2B5EF4-FFF2-40B4-BE49-F238E27FC236}">
                <a16:creationId xmlns:a16="http://schemas.microsoft.com/office/drawing/2014/main" id="{7982D631-11B3-094E-A51F-F374C6CFE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643" y="1408285"/>
            <a:ext cx="494357" cy="494357"/>
          </a:xfrm>
          <a:prstGeom prst="rect">
            <a:avLst/>
          </a:prstGeom>
          <a:solidFill>
            <a:srgbClr val="FEFEFE"/>
          </a:solidFill>
        </p:spPr>
      </p:pic>
      <p:pic>
        <p:nvPicPr>
          <p:cNvPr id="1042" name="Picture 18" descr="conjunto de iconos de tecnología, 5g, ai, gesture, robot, no">
            <a:extLst>
              <a:ext uri="{FF2B5EF4-FFF2-40B4-BE49-F238E27FC236}">
                <a16:creationId xmlns:a16="http://schemas.microsoft.com/office/drawing/2014/main" id="{13B5D1CC-A8DA-EF4F-85A9-2756EAB5B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71" r="83665" b="38474"/>
          <a:stretch/>
        </p:blipFill>
        <p:spPr bwMode="auto">
          <a:xfrm>
            <a:off x="7590614" y="434112"/>
            <a:ext cx="608842" cy="44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08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2022-11-13T10:02:22Z</dcterms:created>
  <dcterms:modified xsi:type="dcterms:W3CDTF">2022-11-13T10:17:05Z</dcterms:modified>
</cp:coreProperties>
</file>