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fhZFa4CfpU4k+DmajleysfvIC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8893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28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>
            <a:stCxn id="104" idx="2"/>
            <a:endCxn id="105" idx="0"/>
          </p:cNvCxnSpPr>
          <p:nvPr/>
        </p:nvCxnSpPr>
        <p:spPr>
          <a:xfrm>
            <a:off x="10727136" y="2574882"/>
            <a:ext cx="0" cy="19804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"/>
          <p:cNvCxnSpPr>
            <a:stCxn id="94" idx="2"/>
            <a:endCxn id="101" idx="0"/>
          </p:cNvCxnSpPr>
          <p:nvPr/>
        </p:nvCxnSpPr>
        <p:spPr>
          <a:xfrm>
            <a:off x="7766103" y="2574884"/>
            <a:ext cx="0" cy="16573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"/>
          <p:cNvCxnSpPr>
            <a:stCxn id="87" idx="2"/>
            <a:endCxn id="100" idx="0"/>
          </p:cNvCxnSpPr>
          <p:nvPr/>
        </p:nvCxnSpPr>
        <p:spPr>
          <a:xfrm>
            <a:off x="4874977" y="2574883"/>
            <a:ext cx="10887" cy="16573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1"/>
          <p:cNvCxnSpPr>
            <a:stCxn id="90" idx="2"/>
            <a:endCxn id="91" idx="0"/>
          </p:cNvCxnSpPr>
          <p:nvPr/>
        </p:nvCxnSpPr>
        <p:spPr>
          <a:xfrm flipH="1">
            <a:off x="1520483" y="2574883"/>
            <a:ext cx="2417" cy="1684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1"/>
          <p:cNvSpPr/>
          <p:nvPr/>
        </p:nvSpPr>
        <p:spPr>
          <a:xfrm>
            <a:off x="5037922" y="282873"/>
            <a:ext cx="3423689" cy="73268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Normativa de la seguridad social y las prestaciones sociales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238986" y="1918416"/>
            <a:ext cx="2567827" cy="65646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información</a:t>
            </a:r>
            <a:endParaRPr sz="1800" dirty="0"/>
          </a:p>
        </p:txBody>
      </p:sp>
      <p:sp>
        <p:nvSpPr>
          <p:cNvPr id="91" name="Google Shape;91;p1"/>
          <p:cNvSpPr/>
          <p:nvPr/>
        </p:nvSpPr>
        <p:spPr>
          <a:xfrm>
            <a:off x="242867" y="2743319"/>
            <a:ext cx="2555231" cy="2208967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Conjunto </a:t>
            </a:r>
            <a:r>
              <a:rPr lang="es-CO" sz="11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 datos que se relacionan entre sí, con el objetivo de administrar </a:t>
            </a:r>
            <a:r>
              <a:rPr lang="es-CO" sz="11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</a:t>
            </a:r>
            <a:r>
              <a:rPr lang="es-CO" sz="11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información de forma rápida, </a:t>
            </a:r>
            <a:r>
              <a:rPr lang="es-CO" sz="1100" b="0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segura y fácil .</a:t>
            </a:r>
            <a:endParaRPr sz="11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46777" y="5215852"/>
            <a:ext cx="2460036" cy="1440000"/>
          </a:xfrm>
          <a:prstGeom prst="rect">
            <a:avLst/>
          </a:prstGeom>
          <a:solidFill>
            <a:srgbClr val="92D050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Tipos: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de </a:t>
            </a: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transacciones</a:t>
            </a:r>
            <a:endParaRPr lang="es-CO" dirty="0">
              <a:ea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ejecutiva</a:t>
            </a:r>
            <a:endParaRPr lang="es-CO" dirty="0">
              <a:ea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general</a:t>
            </a:r>
            <a:endParaRPr lang="es-CO" dirty="0">
              <a:ea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Soporte </a:t>
            </a:r>
            <a:r>
              <a:rPr lang="es-C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decisiones</a:t>
            </a:r>
            <a:endParaRPr lang="es-CO" dirty="0">
              <a:ea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</a:t>
            </a:r>
            <a:r>
              <a:rPr lang="es-C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conocimiento</a:t>
            </a:r>
            <a:endParaRPr lang="es-CO" dirty="0">
              <a:ea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documental</a:t>
            </a:r>
            <a:endParaRPr lang="es-CO" dirty="0">
              <a:ea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</a:t>
            </a:r>
            <a:r>
              <a:rPr lang="es-C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conocimiento</a:t>
            </a:r>
            <a:endParaRPr sz="109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786302" y="1912268"/>
            <a:ext cx="2177349" cy="66261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Prestaciones sociales</a:t>
            </a:r>
            <a:endParaRPr sz="1800" dirty="0"/>
          </a:p>
        </p:txBody>
      </p:sp>
      <p:sp>
        <p:nvSpPr>
          <p:cNvPr id="94" name="Google Shape;94;p1"/>
          <p:cNvSpPr/>
          <p:nvPr/>
        </p:nvSpPr>
        <p:spPr>
          <a:xfrm>
            <a:off x="6509181" y="1912268"/>
            <a:ext cx="2513844" cy="66261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Pagos laborales</a:t>
            </a:r>
            <a:endParaRPr sz="1800" dirty="0"/>
          </a:p>
        </p:txBody>
      </p:sp>
      <p:cxnSp>
        <p:nvCxnSpPr>
          <p:cNvPr id="95" name="Google Shape;95;p1"/>
          <p:cNvCxnSpPr>
            <a:endCxn id="90" idx="0"/>
          </p:cNvCxnSpPr>
          <p:nvPr/>
        </p:nvCxnSpPr>
        <p:spPr>
          <a:xfrm rot="10800000" flipV="1">
            <a:off x="1522901" y="1446376"/>
            <a:ext cx="3036875" cy="47204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1"/>
          <p:cNvCxnSpPr/>
          <p:nvPr/>
        </p:nvCxnSpPr>
        <p:spPr>
          <a:xfrm>
            <a:off x="3874635" y="1441581"/>
            <a:ext cx="3588000" cy="4455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1"/>
          <p:cNvSpPr txBox="1"/>
          <p:nvPr/>
        </p:nvSpPr>
        <p:spPr>
          <a:xfrm>
            <a:off x="1480245" y="233735"/>
            <a:ext cx="2942400" cy="8309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Aquí </a:t>
            </a:r>
            <a:r>
              <a:rPr lang="es-CO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CO" sz="1000" dirty="0" smtClea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abordarán y analizaran los </a:t>
            </a:r>
            <a:r>
              <a:rPr lang="es-CO" sz="1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conceptos básicos de novedades, </a:t>
            </a:r>
            <a:r>
              <a:rPr lang="es-CO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información, prestaciones sociales, pagos</a:t>
            </a:r>
            <a:r>
              <a:rPr lang="es-CO" sz="1000" dirty="0">
                <a:solidFill>
                  <a:schemeClr val="dk1"/>
                </a:solidFill>
              </a:rPr>
              <a:t> </a:t>
            </a:r>
            <a:r>
              <a:rPr lang="es-CO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laborales, </a:t>
            </a:r>
            <a:r>
              <a:rPr lang="es-CO" sz="1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normativa de la </a:t>
            </a:r>
            <a:r>
              <a:rPr lang="es-CO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nómina y seguridad social</a:t>
            </a:r>
            <a:r>
              <a:rPr lang="es-CO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"/>
          <p:cNvCxnSpPr/>
          <p:nvPr/>
        </p:nvCxnSpPr>
        <p:spPr>
          <a:xfrm>
            <a:off x="4874977" y="1480538"/>
            <a:ext cx="0" cy="43787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" name="Google Shape;100;p1"/>
          <p:cNvSpPr/>
          <p:nvPr/>
        </p:nvSpPr>
        <p:spPr>
          <a:xfrm>
            <a:off x="3608248" y="2740614"/>
            <a:ext cx="2555231" cy="2208967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Son </a:t>
            </a:r>
            <a:r>
              <a:rPr lang="es-CO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pagos </a:t>
            </a:r>
            <a:r>
              <a:rPr lang="es-CO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adicionales, </a:t>
            </a:r>
            <a:r>
              <a:rPr lang="es-CO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 </a:t>
            </a:r>
            <a:r>
              <a:rPr lang="es-CO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salario, </a:t>
            </a:r>
            <a:r>
              <a:rPr lang="es-CO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que recibe el empleado en ciertas épocas del año por el desempeño que realiza en su puesto de </a:t>
            </a:r>
            <a:r>
              <a:rPr lang="es-CO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trabajo.</a:t>
            </a:r>
            <a:endParaRPr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488487" y="2740614"/>
            <a:ext cx="2555231" cy="2208967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0" i="0" dirty="0" smtClean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Son valores </a:t>
            </a:r>
            <a:r>
              <a:rPr lang="es-CO" sz="1100" b="0" i="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que </a:t>
            </a:r>
            <a:r>
              <a:rPr lang="es-CO" sz="1100" b="0" i="0" dirty="0" smtClean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recibe el empleado </a:t>
            </a:r>
            <a:r>
              <a:rPr lang="es-CO" sz="1100" b="0" i="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en </a:t>
            </a:r>
            <a:r>
              <a:rPr lang="es-CO" sz="1100" b="0" i="0" dirty="0" smtClean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especie. Ejemplo: </a:t>
            </a:r>
            <a:r>
              <a:rPr lang="es-CO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contraprestación</a:t>
            </a:r>
            <a:r>
              <a:rPr lang="es-CO" sz="1100" b="0" i="0" dirty="0" smtClean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s-CO" sz="1100" b="0" i="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directa al </a:t>
            </a:r>
            <a:r>
              <a:rPr lang="es-CO" sz="1100" b="0" i="0" dirty="0" smtClean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servicio.</a:t>
            </a:r>
            <a:endParaRPr sz="11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9748910" y="4281994"/>
            <a:ext cx="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"/>
          <p:cNvCxnSpPr/>
          <p:nvPr/>
        </p:nvCxnSpPr>
        <p:spPr>
          <a:xfrm>
            <a:off x="7330041" y="1429084"/>
            <a:ext cx="3588000" cy="4455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" name="Google Shape;104;p1"/>
          <p:cNvSpPr/>
          <p:nvPr/>
        </p:nvSpPr>
        <p:spPr>
          <a:xfrm>
            <a:off x="9392073" y="1912267"/>
            <a:ext cx="2670126" cy="66261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Nómina y seguridad social</a:t>
            </a:r>
            <a:endParaRPr sz="1800" dirty="0"/>
          </a:p>
        </p:txBody>
      </p:sp>
      <p:sp>
        <p:nvSpPr>
          <p:cNvPr id="105" name="Google Shape;105;p1"/>
          <p:cNvSpPr/>
          <p:nvPr/>
        </p:nvSpPr>
        <p:spPr>
          <a:xfrm>
            <a:off x="9449520" y="2772930"/>
            <a:ext cx="2555231" cy="2208967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Nómina: pago </a:t>
            </a:r>
            <a:r>
              <a:rPr lang="es-CO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que se hace a los trabajadores por el desempeño en la labor de sus funciones en un tiempo </a:t>
            </a:r>
            <a:r>
              <a:rPr lang="es-CO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determinado.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Seguridad social: pago </a:t>
            </a:r>
            <a:r>
              <a:rPr lang="es-CO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que se realiza </a:t>
            </a:r>
            <a:r>
              <a:rPr lang="es-CO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según los </a:t>
            </a:r>
            <a:r>
              <a:rPr lang="es-CO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regímenes generales del estado</a:t>
            </a:r>
            <a:endParaRPr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10395557" y="4856712"/>
            <a:ext cx="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"/>
          <p:cNvCxnSpPr>
            <a:stCxn id="89" idx="1"/>
            <a:endCxn id="97" idx="3"/>
          </p:cNvCxnSpPr>
          <p:nvPr/>
        </p:nvCxnSpPr>
        <p:spPr>
          <a:xfrm flipH="1" flipV="1">
            <a:off x="4422645" y="649213"/>
            <a:ext cx="615277" cy="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109;p1"/>
          <p:cNvCxnSpPr>
            <a:stCxn id="89" idx="2"/>
          </p:cNvCxnSpPr>
          <p:nvPr/>
        </p:nvCxnSpPr>
        <p:spPr>
          <a:xfrm>
            <a:off x="6749767" y="1015554"/>
            <a:ext cx="5875" cy="42602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92;p1"/>
          <p:cNvSpPr/>
          <p:nvPr/>
        </p:nvSpPr>
        <p:spPr>
          <a:xfrm>
            <a:off x="3520385" y="5215852"/>
            <a:ext cx="2460036" cy="1440000"/>
          </a:xfrm>
          <a:prstGeom prst="rect">
            <a:avLst/>
          </a:prstGeom>
          <a:solidFill>
            <a:srgbClr val="92D050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Prestaciones sociales: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 de servicios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Vacaciones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Cesantías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Intereses a las cesantías</a:t>
            </a:r>
          </a:p>
        </p:txBody>
      </p:sp>
      <p:sp>
        <p:nvSpPr>
          <p:cNvPr id="48" name="Google Shape;92;p1"/>
          <p:cNvSpPr/>
          <p:nvPr/>
        </p:nvSpPr>
        <p:spPr>
          <a:xfrm>
            <a:off x="6585697" y="5215852"/>
            <a:ext cx="2460036" cy="1440000"/>
          </a:xfrm>
          <a:prstGeom prst="rect">
            <a:avLst/>
          </a:prstGeom>
          <a:solidFill>
            <a:srgbClr val="92D050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Pagos laborales: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Salario mínimo mensual vigente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Auxilio de transporte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Dotación legal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Prestaciones sociales</a:t>
            </a:r>
          </a:p>
        </p:txBody>
      </p:sp>
      <p:sp>
        <p:nvSpPr>
          <p:cNvPr id="51" name="Google Shape;92;p1"/>
          <p:cNvSpPr/>
          <p:nvPr/>
        </p:nvSpPr>
        <p:spPr>
          <a:xfrm>
            <a:off x="9544715" y="5215852"/>
            <a:ext cx="2460036" cy="1440000"/>
          </a:xfrm>
          <a:prstGeom prst="rect">
            <a:avLst/>
          </a:prstGeom>
          <a:solidFill>
            <a:srgbClr val="92D050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Aportes a seguridad social: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Pensión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Salud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Riesgos laborales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Cajas de compensación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210</Words>
  <Application>Microsoft Office PowerPoint</Application>
  <PresentationFormat>Panorámica</PresentationFormat>
  <Paragraphs>35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Velasquez</dc:creator>
  <cp:lastModifiedBy>Andrea</cp:lastModifiedBy>
  <cp:revision>3</cp:revision>
  <dcterms:created xsi:type="dcterms:W3CDTF">2022-08-29T16:39:12Z</dcterms:created>
  <dcterms:modified xsi:type="dcterms:W3CDTF">2022-10-26T15:04:55Z</dcterms:modified>
</cp:coreProperties>
</file>