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78E0-EA74-D84A-AEEE-3828A4CF4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7D485-F3C0-0543-8A94-AED281EA9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2C57B-77BF-B74E-A7C9-9B75B27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834-C387-FB4B-8B83-FED51EFDDCA4}" type="datetimeFigureOut">
              <a:rPr lang="es-ES_tradnl" smtClean="0"/>
              <a:t>2/12/22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2A18-A22E-644F-B833-7938DEF4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57E2-6771-7044-82CA-FA45A0A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872-DC96-B84B-A0D8-E68B7F15428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892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71DF-3F08-8F40-B0DF-CC4CE57E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9BA87-59CF-8244-B788-819FA78F6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5422-D2F8-A443-AE45-1D1279ED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834-C387-FB4B-8B83-FED51EFDDCA4}" type="datetimeFigureOut">
              <a:rPr lang="es-ES_tradnl" smtClean="0"/>
              <a:t>2/12/22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197-A054-2348-A443-2017409E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D439-5591-B249-BE4C-D851323D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872-DC96-B84B-A0D8-E68B7F15428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772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06C14-71AE-E542-9A32-EE935E6B4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F9D50-94D8-7E4B-9606-23B6475BD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207D5-2DE1-4C41-8FF3-05F9CF24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834-C387-FB4B-8B83-FED51EFDDCA4}" type="datetimeFigureOut">
              <a:rPr lang="es-ES_tradnl" smtClean="0"/>
              <a:t>2/12/22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FAD6-B4B1-D44F-941A-B7E7B953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53F62-08E3-1249-A2A8-29EFBA9F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872-DC96-B84B-A0D8-E68B7F15428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0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9600-1BC9-244B-8610-425C9AD6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23B1-9734-5843-8905-6F6F4845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D0144-C1F0-2A42-B973-418243CB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834-C387-FB4B-8B83-FED51EFDDCA4}" type="datetimeFigureOut">
              <a:rPr lang="es-ES_tradnl" smtClean="0"/>
              <a:t>2/12/22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ADD3-44D0-FA4F-930B-9E1F1F5A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A6B6-2DDD-E84A-A374-C5739692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872-DC96-B84B-A0D8-E68B7F15428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7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C652-84B7-A74B-B086-DFDD332F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1899-EDCD-C545-B1CF-5D9F7E8A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ADF9-5BA6-CF44-B916-42EC1A07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834-C387-FB4B-8B83-FED51EFDDCA4}" type="datetimeFigureOut">
              <a:rPr lang="es-ES_tradnl" smtClean="0"/>
              <a:t>2/12/22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16AF-445A-FE40-95A0-BF9C2E24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6BED-D628-624F-9C7B-EA11D6B5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872-DC96-B84B-A0D8-E68B7F15428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480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A2DE-9ECB-AE4F-9BCE-CE4D7473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7343-6AE4-8644-BAF5-75FA6CC5E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EF44C-F081-9941-93F2-808A5712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493B0-01B0-284F-A731-11F9D0C4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834-C387-FB4B-8B83-FED51EFDDCA4}" type="datetimeFigureOut">
              <a:rPr lang="es-ES_tradnl" smtClean="0"/>
              <a:t>2/12/22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7E1D0-E9A4-0148-89C8-34ECC9B4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68E53-21EA-114F-8B1C-EC894E08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872-DC96-B84B-A0D8-E68B7F15428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822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7B38-C32C-C54B-BB77-03C36A30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0E74-85C8-F540-AA0A-545868B4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971CD-FD58-4844-9754-C5988E79A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2235C-0F58-034E-A4A6-30E313EE0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407A3-EAB5-B64E-9C15-B44740C16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CC5AD-A790-F448-9D06-06B5B52D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834-C387-FB4B-8B83-FED51EFDDCA4}" type="datetimeFigureOut">
              <a:rPr lang="es-ES_tradnl" smtClean="0"/>
              <a:t>2/12/22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08585-E52E-6949-8DE7-271897C4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EB80A-950A-214E-9674-AD661EF2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872-DC96-B84B-A0D8-E68B7F15428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517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01B6-EBA8-3348-AA29-715B6F9B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4ED3C-96AE-4A47-8CF2-8BE20833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834-C387-FB4B-8B83-FED51EFDDCA4}" type="datetimeFigureOut">
              <a:rPr lang="es-ES_tradnl" smtClean="0"/>
              <a:t>2/12/22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DF63-C8E6-AF48-ABB8-3538B4CA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28FA1-9B72-3D4C-963B-E6F55155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872-DC96-B84B-A0D8-E68B7F15428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143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29347-F4F1-7B40-B834-C4F8BB5F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834-C387-FB4B-8B83-FED51EFDDCA4}" type="datetimeFigureOut">
              <a:rPr lang="es-ES_tradnl" smtClean="0"/>
              <a:t>2/12/22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227EB-D3A8-9A40-BEFB-FE78DCD6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24BE-828C-9D4B-9BF1-8328E09F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872-DC96-B84B-A0D8-E68B7F15428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62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E0FC-90E0-1340-9435-0B97CD6E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350A-1DFE-1644-808D-E22F18E1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EB3FB-62D3-344E-BE8B-3292F3797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14605-761D-7649-B7A4-D5B11AD0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834-C387-FB4B-8B83-FED51EFDDCA4}" type="datetimeFigureOut">
              <a:rPr lang="es-ES_tradnl" smtClean="0"/>
              <a:t>2/12/22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64B5A-BF65-B14A-98AA-08C73EFA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3E7E-0C71-EA4E-A03C-F94D03CC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872-DC96-B84B-A0D8-E68B7F15428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640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E1D5-AC78-1246-8A31-07195179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5FACB-0E0C-0848-B32C-BCD3A25B1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EF174-A2FA-EC46-A4A2-1AFF91DCC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3FA84-90B1-3644-85AD-DDE23269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834-C387-FB4B-8B83-FED51EFDDCA4}" type="datetimeFigureOut">
              <a:rPr lang="es-ES_tradnl" smtClean="0"/>
              <a:t>2/12/22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275A5-F426-0A4C-9031-B47FEFAE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5AA5D-FC43-B249-AEEA-AB781B8E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872-DC96-B84B-A0D8-E68B7F15428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8604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2E6AF-CA74-DD4B-8302-68C02437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2F2DD-9C7A-B84F-8B62-9C186F115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AB5A-4EE5-6541-9292-91D2F0D80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3834-C387-FB4B-8B83-FED51EFDDCA4}" type="datetimeFigureOut">
              <a:rPr lang="es-ES_tradnl" smtClean="0"/>
              <a:t>2/12/22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67747-95A2-D743-951C-5B5218DBE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E4BA-85AA-C24F-B569-E28449349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6872-DC96-B84B-A0D8-E68B7F15428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642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inimal Business Infographics template. Timeline with 5 steps, options and marketing icons .Vector linear infographic with five conected elements. Can be use for presentation.">
            <a:extLst>
              <a:ext uri="{FF2B5EF4-FFF2-40B4-BE49-F238E27FC236}">
                <a16:creationId xmlns:a16="http://schemas.microsoft.com/office/drawing/2014/main" id="{72861D51-4F43-3742-93D9-BA17C315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9" y="331596"/>
            <a:ext cx="11189989" cy="550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334EABB-7B1F-A544-846A-22094FCBBAF2}"/>
              </a:ext>
            </a:extLst>
          </p:cNvPr>
          <p:cNvSpPr/>
          <p:nvPr/>
        </p:nvSpPr>
        <p:spPr>
          <a:xfrm>
            <a:off x="2059912" y="2994409"/>
            <a:ext cx="1567543" cy="16177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FBB48-53CB-AC4A-B9B9-6708EC79A4A7}"/>
              </a:ext>
            </a:extLst>
          </p:cNvPr>
          <p:cNvSpPr/>
          <p:nvPr/>
        </p:nvSpPr>
        <p:spPr>
          <a:xfrm>
            <a:off x="3820048" y="1187381"/>
            <a:ext cx="1567543" cy="16177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A926AC-CF38-E445-9E1B-16E0172A41D9}"/>
              </a:ext>
            </a:extLst>
          </p:cNvPr>
          <p:cNvSpPr/>
          <p:nvPr/>
        </p:nvSpPr>
        <p:spPr>
          <a:xfrm>
            <a:off x="5588558" y="2994409"/>
            <a:ext cx="1567543" cy="16177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4F47D3-623F-B149-AD90-E7114DD6BEBC}"/>
              </a:ext>
            </a:extLst>
          </p:cNvPr>
          <p:cNvSpPr/>
          <p:nvPr/>
        </p:nvSpPr>
        <p:spPr>
          <a:xfrm>
            <a:off x="7518608" y="1187380"/>
            <a:ext cx="1567543" cy="16177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664E1A-2DAB-AF42-A538-F64416CB87E9}"/>
              </a:ext>
            </a:extLst>
          </p:cNvPr>
          <p:cNvSpPr/>
          <p:nvPr/>
        </p:nvSpPr>
        <p:spPr>
          <a:xfrm>
            <a:off x="9276304" y="2994408"/>
            <a:ext cx="1567543" cy="16177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D16A7-0F8A-DC4C-B88B-62598C911AFE}"/>
              </a:ext>
            </a:extLst>
          </p:cNvPr>
          <p:cNvSpPr txBox="1"/>
          <p:nvPr/>
        </p:nvSpPr>
        <p:spPr>
          <a:xfrm>
            <a:off x="2267159" y="3912841"/>
            <a:ext cx="1153048" cy="46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s-ES" sz="1100" b="1" dirty="0">
                <a:effectLst/>
                <a:latin typeface="Arial" panose="020B0604020202020204" pitchFamily="34" charset="0"/>
              </a:rPr>
              <a:t>Indicador de evaluación</a:t>
            </a:r>
            <a:endParaRPr lang="en-CO" sz="16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DAABAB-B385-F64C-B350-17D2F8A1B916}"/>
              </a:ext>
            </a:extLst>
          </p:cNvPr>
          <p:cNvSpPr txBox="1"/>
          <p:nvPr/>
        </p:nvSpPr>
        <p:spPr>
          <a:xfrm>
            <a:off x="4097634" y="2075667"/>
            <a:ext cx="1153048" cy="46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s-ES" sz="1100" b="1" dirty="0">
                <a:effectLst/>
                <a:latin typeface="Arial" panose="020B0604020202020204" pitchFamily="34" charset="0"/>
              </a:rPr>
              <a:t>Indicador de eficacia</a:t>
            </a:r>
            <a:endParaRPr lang="en-CO" sz="16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804C3-DA7F-EA4B-95BF-22CA0005C408}"/>
              </a:ext>
            </a:extLst>
          </p:cNvPr>
          <p:cNvSpPr txBox="1"/>
          <p:nvPr/>
        </p:nvSpPr>
        <p:spPr>
          <a:xfrm>
            <a:off x="5795805" y="3912841"/>
            <a:ext cx="1153048" cy="46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s-ES" sz="1100" b="1" dirty="0">
                <a:effectLst/>
                <a:latin typeface="Arial" panose="020B0604020202020204" pitchFamily="34" charset="0"/>
              </a:rPr>
              <a:t>Indicador de eficiencia</a:t>
            </a:r>
            <a:endParaRPr lang="en-CO" sz="16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EF4132-9C13-4C44-B860-5BE933D4F77F}"/>
              </a:ext>
            </a:extLst>
          </p:cNvPr>
          <p:cNvSpPr txBox="1"/>
          <p:nvPr/>
        </p:nvSpPr>
        <p:spPr>
          <a:xfrm>
            <a:off x="7725855" y="2156054"/>
            <a:ext cx="1153048" cy="46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s-ES" sz="1100" b="1" dirty="0">
                <a:effectLst/>
                <a:latin typeface="Arial" panose="020B0604020202020204" pitchFamily="34" charset="0"/>
              </a:rPr>
              <a:t>Indicador de gestión</a:t>
            </a:r>
            <a:endParaRPr lang="en-CO" sz="16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374CD2-2205-FD4C-BF6E-74C78051B572}"/>
              </a:ext>
            </a:extLst>
          </p:cNvPr>
          <p:cNvSpPr txBox="1"/>
          <p:nvPr/>
        </p:nvSpPr>
        <p:spPr>
          <a:xfrm>
            <a:off x="9483551" y="3912841"/>
            <a:ext cx="1153048" cy="46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s-ES" sz="1100" b="1" dirty="0">
                <a:effectLst/>
                <a:latin typeface="Arial" panose="020B0604020202020204" pitchFamily="34" charset="0"/>
              </a:rPr>
              <a:t>Indicador de cumplimiento</a:t>
            </a:r>
            <a:endParaRPr lang="en-CO" sz="1600" b="1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alto rendimiento icono gratis">
            <a:extLst>
              <a:ext uri="{FF2B5EF4-FFF2-40B4-BE49-F238E27FC236}">
                <a16:creationId xmlns:a16="http://schemas.microsoft.com/office/drawing/2014/main" id="{823649E0-9FA8-CC4E-AFC7-DEE7A0E62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048" y="3121128"/>
            <a:ext cx="682171" cy="68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ficaz icono gratis">
            <a:extLst>
              <a:ext uri="{FF2B5EF4-FFF2-40B4-BE49-F238E27FC236}">
                <a16:creationId xmlns:a16="http://schemas.microsoft.com/office/drawing/2014/main" id="{7AA3E663-CAF4-EC4B-8481-3C93F1D9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91" y="1293012"/>
            <a:ext cx="782655" cy="78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ficiencia icono gratis">
            <a:extLst>
              <a:ext uri="{FF2B5EF4-FFF2-40B4-BE49-F238E27FC236}">
                <a16:creationId xmlns:a16="http://schemas.microsoft.com/office/drawing/2014/main" id="{158A6B11-4745-0943-A0DC-B72CAC5B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40" y="3121128"/>
            <a:ext cx="782655" cy="78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estión icono gratis">
            <a:extLst>
              <a:ext uri="{FF2B5EF4-FFF2-40B4-BE49-F238E27FC236}">
                <a16:creationId xmlns:a16="http://schemas.microsoft.com/office/drawing/2014/main" id="{5E44BD45-7EED-6349-9456-5B28DAEE1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855" y="1187380"/>
            <a:ext cx="1134347" cy="113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umplimiento icono gratis">
            <a:extLst>
              <a:ext uri="{FF2B5EF4-FFF2-40B4-BE49-F238E27FC236}">
                <a16:creationId xmlns:a16="http://schemas.microsoft.com/office/drawing/2014/main" id="{EA61D145-E818-6247-BC3A-A1445BF24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519" y="3029703"/>
            <a:ext cx="883138" cy="88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85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2022-12-02T22:05:20Z</dcterms:created>
  <dcterms:modified xsi:type="dcterms:W3CDTF">2022-12-02T22:15:32Z</dcterms:modified>
</cp:coreProperties>
</file>