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AFF"/>
    <a:srgbClr val="5368FF"/>
    <a:srgbClr val="6B38C1"/>
    <a:srgbClr val="A621BA"/>
    <a:srgbClr val="F8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C9DE-CF72-0748-8661-DEE1AB79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96FB4-D97F-714C-B889-64154326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8981-89E7-434C-922D-86809A15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A37-0224-7A4B-A493-56E5BB69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BD2A-FC48-804E-B19A-77FA69A2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239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8BF-5961-464A-95B6-CF3790F6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B0E0C-6BD3-3A45-B52F-F8C63000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E5B2-4B77-ED40-BF7C-C52CEB6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E968-0A8E-3E43-BC2D-B7205CA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809D-9B63-1941-880E-CA89EFA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7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E7CA2-3A65-A54A-AE26-841F5D998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A3EAD-3743-B347-A620-2E8E42BD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FDA7-CD58-BE4E-A0E0-37BEAA39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A06B-739C-B542-9D50-7F473FE2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7243-B770-EE43-9D99-42F3B1FB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89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6F86-BBED-284B-BE36-19870344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4FD8-DB52-E94E-8B5C-2D1FF3EE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2600-BE69-AC4F-AE88-77E574F9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B9A1-D202-914F-81CD-C1B75FBC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C030-EC79-EB43-8625-70F07EA7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0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155D-9498-DD48-8D87-2AB381A7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734F-BA7D-6041-B097-069A8D4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A6F4-FAAD-6449-9AFC-EC84FC60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D286-BC06-E043-BC0C-339233D1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A98F-7E8B-524F-80E1-84E70A08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71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6CA9-955C-D149-8165-4C3900DC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6DA9-FD39-6643-B3D3-5901E2025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744D-6886-4048-8CAF-8EDD3B40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E0F5-B831-1149-87DF-9380CC77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B483-8BC6-D743-B621-C79DC3C4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A2C0-C963-8847-89FD-718DB99D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21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A52C-1825-3F4D-B962-734FB1E4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E902-703A-C940-8D67-A9A9DB9C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BC7AE-6630-FF4C-9D47-6DF50D54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6ADAF-4672-714A-BE15-A85C2E1AB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E734-D867-5445-BE2B-0DF551E7A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7466A-D390-D74B-872C-DC338C16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1329-7231-C142-BB52-14CC8C89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E779-08A4-9A4D-9757-3AE52B92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17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4F9E-CC42-3B47-8C27-17939B35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A8D16-BE99-8145-B756-222BB15D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B2E07-1CC4-FE41-BAA1-41C730E4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2E030-856C-D840-86C7-E99947DE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058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AD28-A9A8-2F4E-AA39-54A78BE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56CB-C802-D64F-B743-CD922E6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8E96C-D9BB-494F-8E7C-30EFCA3C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35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42A-3873-0F40-B3A9-C329041D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4978-AFFC-374A-AF6B-6A20374B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BCE3-A4FB-584C-8BAA-35AE346B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59B45-21CA-8D4A-B918-6633621F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971E-4FDD-D945-AB00-E1EB1DF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8FFC-3A87-7C42-AAB9-2D1B8D81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7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E161-8EA8-0643-A1C8-FC972890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4CF6A-58B1-C748-8C9E-7CBE649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C81D-9514-424C-96B8-F2D3F0D4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B87BC-985C-1945-96BC-EFAE73D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36F-7F3C-7B46-BDDB-4545098A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ED2A-A3C5-9140-AF26-30E6899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6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80AEC-BEEE-4F44-8BB4-29F946FB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39DC9-2BE7-3945-8C6A-998BB339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60BE-5568-924C-A50C-E8501F292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2F67-1D0D-BE4C-A59E-2D3C634E0512}" type="datetimeFigureOut">
              <a:rPr lang="es-ES_tradnl" smtClean="0"/>
              <a:t>3/12/22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6719-F3BB-5945-A941-1861BD46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BC82-9E76-C046-92C0-544F3D19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5BC9-F799-EF44-86A7-F12787F9E4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42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es/image-vector/flow-chart-10-rounded-elements-numbers-209305084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flujo con 10 elementos redondeados y números conectados al círculo principal. Concepto de diez etapas del proyecto empresarial. Plantilla moderna de diseño infográfico.">
            <a:extLst>
              <a:ext uri="{FF2B5EF4-FFF2-40B4-BE49-F238E27FC236}">
                <a16:creationId xmlns:a16="http://schemas.microsoft.com/office/drawing/2014/main" id="{DD96CCA1-951A-964D-8A4B-EE66884B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2" y="120581"/>
            <a:ext cx="9769475" cy="56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51BF0-BD4D-B04C-8C65-D89E118AFC8B}"/>
              </a:ext>
            </a:extLst>
          </p:cNvPr>
          <p:cNvSpPr txBox="1"/>
          <p:nvPr/>
        </p:nvSpPr>
        <p:spPr>
          <a:xfrm>
            <a:off x="0" y="6342298"/>
            <a:ext cx="85595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100" dirty="0">
                <a:hlinkClick r:id="rId3"/>
              </a:rPr>
              <a:t>https://www.shutterstock.com/es/image-vector/flow-chart-10-rounded-elements-numbers-2093050843</a:t>
            </a:r>
            <a:r>
              <a:rPr lang="es-ES_tradnl" sz="11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5CA3D-7A3F-254D-8B3F-6ECE895C890A}"/>
              </a:ext>
            </a:extLst>
          </p:cNvPr>
          <p:cNvSpPr txBox="1"/>
          <p:nvPr/>
        </p:nvSpPr>
        <p:spPr>
          <a:xfrm>
            <a:off x="2454310" y="970191"/>
            <a:ext cx="1011533" cy="254237"/>
          </a:xfrm>
          <a:prstGeom prst="rect">
            <a:avLst/>
          </a:prstGeom>
          <a:solidFill>
            <a:srgbClr val="F81F6A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Puntualidad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1EBD6-928B-784E-B7B9-884B2206D972}"/>
              </a:ext>
            </a:extLst>
          </p:cNvPr>
          <p:cNvSpPr txBox="1"/>
          <p:nvPr/>
        </p:nvSpPr>
        <p:spPr>
          <a:xfrm>
            <a:off x="2365549" y="1819801"/>
            <a:ext cx="1011533" cy="254237"/>
          </a:xfrm>
          <a:prstGeom prst="rect">
            <a:avLst/>
          </a:prstGeom>
          <a:solidFill>
            <a:srgbClr val="A621BA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Completitud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CCC39-7EF9-F945-9536-536017B3A53A}"/>
              </a:ext>
            </a:extLst>
          </p:cNvPr>
          <p:cNvSpPr txBox="1"/>
          <p:nvPr/>
        </p:nvSpPr>
        <p:spPr>
          <a:xfrm>
            <a:off x="2454309" y="2625502"/>
            <a:ext cx="1011533" cy="254237"/>
          </a:xfrm>
          <a:prstGeom prst="rect">
            <a:avLst/>
          </a:prstGeom>
          <a:solidFill>
            <a:srgbClr val="6B38C1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Consistencia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F9867-F895-D84E-AD7E-B766E78C2911}"/>
              </a:ext>
            </a:extLst>
          </p:cNvPr>
          <p:cNvSpPr txBox="1"/>
          <p:nvPr/>
        </p:nvSpPr>
        <p:spPr>
          <a:xfrm>
            <a:off x="2365549" y="3365440"/>
            <a:ext cx="1011533" cy="254237"/>
          </a:xfrm>
          <a:prstGeom prst="rect">
            <a:avLst/>
          </a:prstGeom>
          <a:solidFill>
            <a:srgbClr val="5368FF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Unicidad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00855-D39A-D749-B2F0-030AA20AB7C7}"/>
              </a:ext>
            </a:extLst>
          </p:cNvPr>
          <p:cNvSpPr txBox="1"/>
          <p:nvPr/>
        </p:nvSpPr>
        <p:spPr>
          <a:xfrm>
            <a:off x="2365548" y="4153694"/>
            <a:ext cx="1011533" cy="254237"/>
          </a:xfrm>
          <a:prstGeom prst="rect">
            <a:avLst/>
          </a:prstGeom>
          <a:solidFill>
            <a:srgbClr val="03BAFF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Singularidad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D4306-5A19-8648-A5DD-FD11EE6D0FD9}"/>
              </a:ext>
            </a:extLst>
          </p:cNvPr>
          <p:cNvSpPr txBox="1"/>
          <p:nvPr/>
        </p:nvSpPr>
        <p:spPr>
          <a:xfrm>
            <a:off x="8814921" y="970191"/>
            <a:ext cx="1011533" cy="254237"/>
          </a:xfrm>
          <a:prstGeom prst="rect">
            <a:avLst/>
          </a:prstGeom>
          <a:solidFill>
            <a:srgbClr val="F81F6A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Actualizado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E51D2-F550-714A-88A0-8EC4E5A87624}"/>
              </a:ext>
            </a:extLst>
          </p:cNvPr>
          <p:cNvSpPr txBox="1"/>
          <p:nvPr/>
        </p:nvSpPr>
        <p:spPr>
          <a:xfrm>
            <a:off x="8726160" y="1819801"/>
            <a:ext cx="1011533" cy="254237"/>
          </a:xfrm>
          <a:prstGeom prst="rect">
            <a:avLst/>
          </a:prstGeom>
          <a:solidFill>
            <a:srgbClr val="A621BA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onformidad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C5A2D-EA90-6541-AB45-45A202158768}"/>
              </a:ext>
            </a:extLst>
          </p:cNvPr>
          <p:cNvSpPr txBox="1"/>
          <p:nvPr/>
        </p:nvSpPr>
        <p:spPr>
          <a:xfrm>
            <a:off x="8814920" y="2625502"/>
            <a:ext cx="1011533" cy="254237"/>
          </a:xfrm>
          <a:prstGeom prst="rect">
            <a:avLst/>
          </a:prstGeom>
          <a:solidFill>
            <a:srgbClr val="6B38C1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Integridad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0B6B3-4077-3945-8F5B-7DF404882B79}"/>
              </a:ext>
            </a:extLst>
          </p:cNvPr>
          <p:cNvSpPr txBox="1"/>
          <p:nvPr/>
        </p:nvSpPr>
        <p:spPr>
          <a:xfrm>
            <a:off x="8786032" y="3349033"/>
            <a:ext cx="1292047" cy="397288"/>
          </a:xfrm>
          <a:prstGeom prst="rect">
            <a:avLst/>
          </a:prstGeom>
          <a:solidFill>
            <a:srgbClr val="5368FF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Precisión/Exactitud</a:t>
            </a:r>
            <a:endParaRPr lang="en-CO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en-CO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025F3-9EFC-9E40-8E0F-59D734BEA732}"/>
              </a:ext>
            </a:extLst>
          </p:cNvPr>
          <p:cNvSpPr txBox="1"/>
          <p:nvPr/>
        </p:nvSpPr>
        <p:spPr>
          <a:xfrm>
            <a:off x="9037659" y="4159656"/>
            <a:ext cx="788794" cy="254237"/>
          </a:xfrm>
          <a:prstGeom prst="rect">
            <a:avLst/>
          </a:prstGeom>
          <a:solidFill>
            <a:srgbClr val="03BAFF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Validez</a:t>
            </a:r>
            <a:endParaRPr lang="en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2022-12-03T09:22:29Z</dcterms:created>
  <dcterms:modified xsi:type="dcterms:W3CDTF">2022-12-03T09:30:15Z</dcterms:modified>
</cp:coreProperties>
</file>