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68CC"/>
    <a:srgbClr val="4ACEC0"/>
    <a:srgbClr val="6D47E8"/>
    <a:srgbClr val="C21564"/>
    <a:srgbClr val="29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9755-AF7A-9C45-825F-BB2FB6F9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17B1C-424E-9A48-90DE-44E2E784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7F7B-2221-024B-AF2A-CAF8B7BE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15B1-5B51-F949-92BE-1D58367F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7D44-570A-A947-A41F-98A4889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7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2762-0895-B74D-8947-7037D5CB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223F-B94D-C849-BD86-798DE20E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7E6F-BC0B-9A49-9B2A-8ECFD9B4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4C927-9FB9-2A4A-B477-C7198D5F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21EB-84AD-1842-AB97-36DCBACD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653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9C028-E8B3-5042-912B-9517CF11F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AC003-3C80-7F40-9025-A261272B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F436-603D-324B-A2DA-50671B26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709C-E496-0942-AA16-50B4BB2D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8973-4FDE-3F4A-B618-00B8D666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10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696C-A2E4-0A43-A895-85005398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CD0D-BA95-094F-92F9-05E23868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FD79-F528-A141-B73C-F727910D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FD73-FE0C-144D-B1A0-27F524B7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C807-99BB-4143-9134-3A98F055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57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9CC8-6D11-0643-8328-E11680AB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031D-93AA-4640-9204-E8E0F1CF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B061-3F87-CD47-97B7-4DE5340C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AD12C-3AD4-0140-A04F-DCB2E56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70F55-62FE-CD45-A3DE-AE6382DB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90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FFB6-1229-9947-82EB-7770217E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3AB0-A088-5046-9BA9-30D678FC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71078-4F39-C347-9068-BEC56B74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8BBA9-F6CA-004E-9E00-6AFBF161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81285-B8EC-234C-AD9E-A041C640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D776E-F8F1-B84B-920E-4D722D21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0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DBD3-FFA5-4F43-A598-4A61D12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C8C86-5CF0-B846-A83F-F74CC1F0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50512-1F6C-3E44-BFE8-D529B905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49DE5-0CA7-AA49-8CA9-F152C9951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0EFC6-095C-3F4F-8330-69F91A4D8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724E1-7DEB-174E-9EC0-8F8A9E75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78964-9984-B64C-AAD4-A797DD51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6EF82-D58A-6949-A6FD-749C4CAA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57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740-8540-9C40-849D-6A6BA5D0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AA7B5-D333-D84F-A065-DCCB8FB2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3115F-BA43-7547-AD53-E139E756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8E3C4-5ED1-8C4C-BE6E-B53A8242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735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3E9DE-7FFB-7C40-BA71-47500540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C2CF7-27BF-7846-B378-7FF59E20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DE42-3C94-FE46-AD86-E67E8656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322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D5E-8BCA-FC46-ACF1-91E863A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F41D-DC99-BE4F-9387-1E84A192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2FA70-4DB2-C644-900E-EBF0A06C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558D5-9BB5-AF48-B369-16B065F5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3DF5-5651-E246-9B60-024DBCAA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45668-6130-D942-A423-4D325B3D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052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0610-14A8-CC4F-A1FF-20925B6F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407FC-7F66-E74E-B373-B67F4D284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E011-852F-BF4A-84C8-EAA0C9E9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5301-5279-1F4F-8868-7FBCA0E5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EFC2-FA03-F641-A4D0-0C22D23B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65B37-F55E-254E-A02C-EACB53DB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390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52E4E-9E7A-8445-B29C-E7ECA8CA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7DFA-456C-1D49-8C55-E9231C1F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D2C6-0124-5A49-A1F3-2A9CD9C23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8A3D-9A7C-E84C-B7AC-7392AC909859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77D5-6EC0-8F4E-912F-EE294095C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0B9B-3B79-554B-BE04-40321DDB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A2F5-EB43-5E45-AC22-C9E35AEB71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646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hutterstock.com/es/image-vector/online-shopping-vector-infographic-template-digital-1439101076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www.shutterstock.com/es/image-vector/spreadsheets-program-window-568058983" TargetMode="Externa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illa infográfica de vectores de compra en línea. Compra digital. Comercio electrónico, pago electrónico, factura electrónica. Visualización de datos con cinco pasos y opciones. Diagrama de la escala de tiempo del proceso. Diseño de flujo de trabajo con iconos lineales">
            <a:extLst>
              <a:ext uri="{FF2B5EF4-FFF2-40B4-BE49-F238E27FC236}">
                <a16:creationId xmlns:a16="http://schemas.microsoft.com/office/drawing/2014/main" id="{DA6390DB-66B7-0D4A-B695-5A5CD8CF3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89"/>
          <a:stretch/>
        </p:blipFill>
        <p:spPr bwMode="auto">
          <a:xfrm>
            <a:off x="777396" y="354763"/>
            <a:ext cx="10637207" cy="29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F5F40-F39A-AE41-B23F-E37E4D459E86}"/>
              </a:ext>
            </a:extLst>
          </p:cNvPr>
          <p:cNvSpPr txBox="1"/>
          <p:nvPr/>
        </p:nvSpPr>
        <p:spPr>
          <a:xfrm>
            <a:off x="283867" y="4052892"/>
            <a:ext cx="10637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200" dirty="0">
                <a:hlinkClick r:id="rId3"/>
              </a:rPr>
              <a:t>https://www.shutterstock.com/es/image-vector/online-shopping-vector-infographic-template-digital-1439101076</a:t>
            </a:r>
            <a:endParaRPr lang="es-ES_tradnl" sz="1200" dirty="0"/>
          </a:p>
          <a:p>
            <a:r>
              <a:rPr lang="es-ES_tradnl" sz="1200" dirty="0">
                <a:hlinkClick r:id="rId4"/>
              </a:rPr>
              <a:t>https://www.shutterstock.com/es/image-vector/spreadsheets-program-window-568058983</a:t>
            </a:r>
            <a:r>
              <a:rPr lang="es-ES_tradnl" sz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1ECEB-0E85-1941-AC4A-1CF0A75781B9}"/>
              </a:ext>
            </a:extLst>
          </p:cNvPr>
          <p:cNvSpPr txBox="1"/>
          <p:nvPr/>
        </p:nvSpPr>
        <p:spPr>
          <a:xfrm>
            <a:off x="1549958" y="2805108"/>
            <a:ext cx="1444450" cy="461665"/>
          </a:xfrm>
          <a:prstGeom prst="rect">
            <a:avLst/>
          </a:prstGeom>
          <a:solidFill>
            <a:srgbClr val="29C478"/>
          </a:solidFill>
        </p:spPr>
        <p:txBody>
          <a:bodyPr wrap="square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Procesadores de texto</a:t>
            </a:r>
            <a:r>
              <a:rPr lang="en-CO" sz="1200" dirty="0">
                <a:solidFill>
                  <a:schemeClr val="bg1"/>
                </a:solidFill>
                <a:effectLst/>
              </a:rPr>
              <a:t> 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6D6F4-FE83-A244-A834-9B524E952BF6}"/>
              </a:ext>
            </a:extLst>
          </p:cNvPr>
          <p:cNvSpPr txBox="1"/>
          <p:nvPr/>
        </p:nvSpPr>
        <p:spPr>
          <a:xfrm>
            <a:off x="3501013" y="2867909"/>
            <a:ext cx="1444450" cy="276999"/>
          </a:xfrm>
          <a:prstGeom prst="rect">
            <a:avLst/>
          </a:prstGeom>
          <a:solidFill>
            <a:srgbClr val="C21564"/>
          </a:solidFill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Hojas de cálculo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67BEC-166E-3549-A74B-975D1C971096}"/>
              </a:ext>
            </a:extLst>
          </p:cNvPr>
          <p:cNvSpPr txBox="1"/>
          <p:nvPr/>
        </p:nvSpPr>
        <p:spPr>
          <a:xfrm>
            <a:off x="5412968" y="2805107"/>
            <a:ext cx="1444450" cy="461665"/>
          </a:xfrm>
          <a:prstGeom prst="rect">
            <a:avLst/>
          </a:prstGeom>
          <a:solidFill>
            <a:srgbClr val="6D47E8"/>
          </a:solidFill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Sistemas de bases de datos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5D54E-1D3B-3644-A941-60A0DDFAB445}"/>
              </a:ext>
            </a:extLst>
          </p:cNvPr>
          <p:cNvSpPr txBox="1"/>
          <p:nvPr/>
        </p:nvSpPr>
        <p:spPr>
          <a:xfrm>
            <a:off x="7364023" y="2805107"/>
            <a:ext cx="1444450" cy="461665"/>
          </a:xfrm>
          <a:prstGeom prst="rect">
            <a:avLst/>
          </a:prstGeom>
          <a:solidFill>
            <a:srgbClr val="4ACEC0"/>
          </a:solidFill>
        </p:spPr>
        <p:txBody>
          <a:bodyPr wrap="square">
            <a:spAutoFit/>
          </a:bodyPr>
          <a:lstStyle/>
          <a:p>
            <a:pPr algn="ctr"/>
            <a:r>
              <a:rPr lang="es-ES" sz="12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Software</a:t>
            </a:r>
            <a:r>
              <a:rPr lang="es-E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presentación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93222-EB72-9F4A-A292-D2214E52D992}"/>
              </a:ext>
            </a:extLst>
          </p:cNvPr>
          <p:cNvSpPr txBox="1"/>
          <p:nvPr/>
        </p:nvSpPr>
        <p:spPr>
          <a:xfrm>
            <a:off x="9275978" y="2775575"/>
            <a:ext cx="1546097" cy="461665"/>
          </a:xfrm>
          <a:prstGeom prst="rect">
            <a:avLst/>
          </a:prstGeom>
          <a:solidFill>
            <a:srgbClr val="AB68CC"/>
          </a:solidFill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Herramientas de correo electrónico</a:t>
            </a: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E4F02C-AC7F-164D-B9E3-EBEB46EB4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958" y="1186752"/>
            <a:ext cx="1546097" cy="963948"/>
          </a:xfrm>
          <a:prstGeom prst="rect">
            <a:avLst/>
          </a:prstGeom>
        </p:spPr>
      </p:pic>
      <p:pic>
        <p:nvPicPr>
          <p:cNvPr id="1030" name="Picture 6" descr="Ventana del programa Spreadsheet.">
            <a:extLst>
              <a:ext uri="{FF2B5EF4-FFF2-40B4-BE49-F238E27FC236}">
                <a16:creationId xmlns:a16="http://schemas.microsoft.com/office/drawing/2014/main" id="{57A286A0-ECF5-BB45-A47B-C06EE4072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70" y="1072057"/>
            <a:ext cx="1674935" cy="119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sulta de base de datos, imagen vectorial para presentaciones, artículos, consultas explicadas, instrucción de creación de tabla de SQL MySQL">
            <a:extLst>
              <a:ext uri="{FF2B5EF4-FFF2-40B4-BE49-F238E27FC236}">
                <a16:creationId xmlns:a16="http://schemas.microsoft.com/office/drawing/2014/main" id="{C5D1BA03-0573-FA48-97D0-697D4A0D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20" y="1072058"/>
            <a:ext cx="1632315" cy="119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7C0A6C-3B01-A441-AFB0-FF74684E63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2311" y="1057563"/>
            <a:ext cx="1674935" cy="1050763"/>
          </a:xfrm>
          <a:prstGeom prst="rect">
            <a:avLst/>
          </a:prstGeom>
        </p:spPr>
      </p:pic>
      <p:pic>
        <p:nvPicPr>
          <p:cNvPr id="1036" name="Picture 12" descr="Campaña de marketing por correo electrónico, marketing por boletines, marketing por goteo, marketing por correo electrónico, concepto de banner plano con iconos">
            <a:extLst>
              <a:ext uri="{FF2B5EF4-FFF2-40B4-BE49-F238E27FC236}">
                <a16:creationId xmlns:a16="http://schemas.microsoft.com/office/drawing/2014/main" id="{C1DEAFEE-9033-C34B-A30D-12708EBEB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7" t="17277" r="13842" b="12860"/>
          <a:stretch/>
        </p:blipFill>
        <p:spPr bwMode="auto">
          <a:xfrm>
            <a:off x="9270951" y="1295411"/>
            <a:ext cx="1476335" cy="87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0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2022-12-03T10:27:27Z</dcterms:created>
  <dcterms:modified xsi:type="dcterms:W3CDTF">2022-12-03T10:53:55Z</dcterms:modified>
</cp:coreProperties>
</file>