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5ADA-2D8E-BB4C-AE67-07FE8569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E49F9-D13F-EC49-B7D9-F839C94C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24952-592F-834C-AF7C-243619DC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FCC0-4AD8-7E47-A45D-AD93E149BFCB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879B-08F8-D04E-8210-54862D6C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93B3F-13BB-2D44-B093-3228234C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38E8-4080-EC4F-A1A2-E8B9BE3B4A4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470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4D3D-F99E-5D4F-8023-98DFBAF3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5712A-514E-2141-96F1-CA38DFDFA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ED0CF-0B16-7149-879F-67088783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FCC0-4AD8-7E47-A45D-AD93E149BFCB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A5719-D6C6-5245-821F-0C593ABC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D37FC-3853-B040-BA4B-C5799B03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38E8-4080-EC4F-A1A2-E8B9BE3B4A4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887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1C557D-0876-4040-80C7-967577015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3DCC0-D800-9C49-867D-F7CA80A1A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2F869-F711-B145-9B00-3E20283F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FCC0-4AD8-7E47-A45D-AD93E149BFCB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E0E7-85B1-804D-B35F-D5AFBB61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9CB6-7E51-A646-8940-9C07EACA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38E8-4080-EC4F-A1A2-E8B9BE3B4A4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5732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9E98-A03E-A049-9A30-AAD50A99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F8C4F-2936-8A41-BA42-F851936CD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5C031-E305-9042-AE8A-8E9A9D4B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FCC0-4AD8-7E47-A45D-AD93E149BFCB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5AA5B-84F6-3644-942F-FC306E6D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D9C1B-56A4-E942-BA58-FEDA72EE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38E8-4080-EC4F-A1A2-E8B9BE3B4A4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8352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EF83-083B-4946-8F06-A0185BAD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3220B-B093-AB4C-8AA4-7D0284A0B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A1B49-447F-B848-AF80-5F4FD124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FCC0-4AD8-7E47-A45D-AD93E149BFCB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64475-3BA8-644B-A1D2-6EF00EF7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90391-96F6-1C47-84A2-57FAFDFA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38E8-4080-EC4F-A1A2-E8B9BE3B4A4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707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3651-9BA0-CA4C-9292-7E2EE596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464D7-167F-8C40-AC72-A8C99A188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3E66D-A6ED-0148-87C1-CD9696A7B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90790-2075-3E44-92D9-C8322AC4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FCC0-4AD8-7E47-A45D-AD93E149BFCB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D1E7F-26C8-A942-B0DE-C97D97E2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4D4D2-3F89-5348-81BA-A8A808CF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38E8-4080-EC4F-A1A2-E8B9BE3B4A4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961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92B4-695B-244D-8A44-ABBA3263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E560B-905C-1945-B4BB-B8339A3B8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69EA-E7BC-C04D-84B9-FF2C5F987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8B481-8763-644C-A214-A33A9618F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F7ADD-5104-C744-8C81-ED6B82358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3771E-89E0-4747-AC6D-56ED5890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FCC0-4AD8-7E47-A45D-AD93E149BFCB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17C8B-1D2B-334B-8A90-55A6B1B0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83D36-248C-1F4F-82CF-37B93FFD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38E8-4080-EC4F-A1A2-E8B9BE3B4A4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8979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26CB-1A00-2B48-80D2-252EF021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C53B1-A5A7-B040-8D6A-2F1B883B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FCC0-4AD8-7E47-A45D-AD93E149BFCB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8B0B6-36A2-A040-B04E-7D78F118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73EA5-54A3-7445-817E-7AC0D359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38E8-4080-EC4F-A1A2-E8B9BE3B4A4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3506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EEEC1-1F7A-9940-BFC0-D1630C21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FCC0-4AD8-7E47-A45D-AD93E149BFCB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5C73D-2D42-B743-9510-6A360B76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9D12E-9912-A84C-BCEA-EF774E78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38E8-4080-EC4F-A1A2-E8B9BE3B4A4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522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5F23-AEC0-BB49-9383-276960DE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A601-F26B-8D40-A5DA-76C413D46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FC0EF-00AD-3A4A-AB52-90409626B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01583-B8CF-264F-A5A3-E1809558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FCC0-4AD8-7E47-A45D-AD93E149BFCB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F5436-135A-3440-A90F-69C03286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AE8AA-2047-204F-B885-9DA0A9CE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38E8-4080-EC4F-A1A2-E8B9BE3B4A4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500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C53D-E405-DC43-B9B9-D505E59A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54AE6-B5E8-2C48-AD85-4478483BA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D327C-61AA-234A-A398-C7A4D7795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F2615-4A19-0641-89A7-34C493F4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FCC0-4AD8-7E47-A45D-AD93E149BFCB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AF430-9D80-5448-8AE6-925C4C7A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214FE-50E4-894F-B32F-84DC054F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38E8-4080-EC4F-A1A2-E8B9BE3B4A4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1198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202A8-F0FB-3D45-95E4-7AAC43B2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B29E5-7C98-8544-9233-FFB224E6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0FE5-C4AC-A841-A2FD-2AA1B7C2A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AFCC0-4AD8-7E47-A45D-AD93E149BFCB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7EFD6-A4D7-714A-BE88-07BE48FCF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77EA6-D739-0E4C-91D9-1B364E33A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038E8-4080-EC4F-A1A2-E8B9BE3B4A4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747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CD3A66-1893-6E45-B480-1CC072D26C42}"/>
              </a:ext>
            </a:extLst>
          </p:cNvPr>
          <p:cNvSpPr/>
          <p:nvPr/>
        </p:nvSpPr>
        <p:spPr>
          <a:xfrm>
            <a:off x="4819859" y="3107453"/>
            <a:ext cx="2552282" cy="643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Fundamentos de la analítica de datos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07DF4E-70AE-F440-9BD4-BAD95B672A48}"/>
              </a:ext>
            </a:extLst>
          </p:cNvPr>
          <p:cNvSpPr/>
          <p:nvPr/>
        </p:nvSpPr>
        <p:spPr>
          <a:xfrm>
            <a:off x="350017" y="787957"/>
            <a:ext cx="1709895" cy="5685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Analítica de datos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259877-6281-A14C-B9AD-5FA48FF28D3A}"/>
              </a:ext>
            </a:extLst>
          </p:cNvPr>
          <p:cNvSpPr/>
          <p:nvPr/>
        </p:nvSpPr>
        <p:spPr>
          <a:xfrm>
            <a:off x="2713054" y="219387"/>
            <a:ext cx="1709895" cy="403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Datos cuantitativos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673FF8-937A-214C-9D65-8CAC349A7BC7}"/>
              </a:ext>
            </a:extLst>
          </p:cNvPr>
          <p:cNvSpPr/>
          <p:nvPr/>
        </p:nvSpPr>
        <p:spPr>
          <a:xfrm>
            <a:off x="2713054" y="787957"/>
            <a:ext cx="1709895" cy="403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Datos cualitativos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558DB9-0A1A-DB41-80C6-30DF374CE3FD}"/>
              </a:ext>
            </a:extLst>
          </p:cNvPr>
          <p:cNvSpPr/>
          <p:nvPr/>
        </p:nvSpPr>
        <p:spPr>
          <a:xfrm>
            <a:off x="2713054" y="1350664"/>
            <a:ext cx="1709895" cy="403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Tipos de datos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F73332-670E-E044-949B-4F9A6842CA0C}"/>
              </a:ext>
            </a:extLst>
          </p:cNvPr>
          <p:cNvSpPr/>
          <p:nvPr/>
        </p:nvSpPr>
        <p:spPr>
          <a:xfrm>
            <a:off x="5035898" y="217710"/>
            <a:ext cx="1709895" cy="403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Datos o analítica descriptiva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C0F339-52D2-2545-9721-BE5E2EEF5E0B}"/>
              </a:ext>
            </a:extLst>
          </p:cNvPr>
          <p:cNvSpPr/>
          <p:nvPr/>
        </p:nvSpPr>
        <p:spPr>
          <a:xfrm>
            <a:off x="5035898" y="672817"/>
            <a:ext cx="1709895" cy="403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Datos o analítica de diagnóstico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737428-F9FE-8247-9A2B-031EDABDBAA2}"/>
              </a:ext>
            </a:extLst>
          </p:cNvPr>
          <p:cNvSpPr/>
          <p:nvPr/>
        </p:nvSpPr>
        <p:spPr>
          <a:xfrm>
            <a:off x="5035898" y="1142158"/>
            <a:ext cx="1709895" cy="403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Datos o analítica descriptiva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2EA90-0C33-B241-9BEF-30F89F32757F}"/>
              </a:ext>
            </a:extLst>
          </p:cNvPr>
          <p:cNvSpPr/>
          <p:nvPr/>
        </p:nvSpPr>
        <p:spPr>
          <a:xfrm>
            <a:off x="5035897" y="1611499"/>
            <a:ext cx="1709895" cy="403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Datos o analítica prescriptiva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B32BE5-CC48-E147-8467-2FF6672FA4B4}"/>
              </a:ext>
            </a:extLst>
          </p:cNvPr>
          <p:cNvSpPr/>
          <p:nvPr/>
        </p:nvSpPr>
        <p:spPr>
          <a:xfrm>
            <a:off x="8440614" y="421192"/>
            <a:ext cx="1709895" cy="5685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Fuentes y transformación de datos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07C5AD-41C8-674E-93B2-11D6BF87BCF6}"/>
              </a:ext>
            </a:extLst>
          </p:cNvPr>
          <p:cNvSpPr/>
          <p:nvPr/>
        </p:nvSpPr>
        <p:spPr>
          <a:xfrm>
            <a:off x="9921909" y="1337677"/>
            <a:ext cx="1709895" cy="403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Fuentes de datos privados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88F47D-A63B-CA40-BD70-D664EDA152E3}"/>
              </a:ext>
            </a:extLst>
          </p:cNvPr>
          <p:cNvSpPr/>
          <p:nvPr/>
        </p:nvSpPr>
        <p:spPr>
          <a:xfrm>
            <a:off x="9921909" y="1813304"/>
            <a:ext cx="1709895" cy="403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Fuentes de datos públicos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F5CC42-F615-1548-88F5-BDA2D87D6500}"/>
              </a:ext>
            </a:extLst>
          </p:cNvPr>
          <p:cNvSpPr/>
          <p:nvPr/>
        </p:nvSpPr>
        <p:spPr>
          <a:xfrm>
            <a:off x="9921908" y="2288931"/>
            <a:ext cx="1709895" cy="403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Fuentes de datos mixtos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4A0FC2-7747-844C-89B1-16EF6A893C2A}"/>
              </a:ext>
            </a:extLst>
          </p:cNvPr>
          <p:cNvSpPr/>
          <p:nvPr/>
        </p:nvSpPr>
        <p:spPr>
          <a:xfrm>
            <a:off x="9921907" y="2788845"/>
            <a:ext cx="1709895" cy="403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Fuentes de datos personales semiprivados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453819-3A48-FB42-9FCB-57B133EAEB36}"/>
              </a:ext>
            </a:extLst>
          </p:cNvPr>
          <p:cNvSpPr/>
          <p:nvPr/>
        </p:nvSpPr>
        <p:spPr>
          <a:xfrm>
            <a:off x="357970" y="3705743"/>
            <a:ext cx="1709895" cy="5685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Licencias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24A440-91D8-C145-A5FB-F08B222BD46F}"/>
              </a:ext>
            </a:extLst>
          </p:cNvPr>
          <p:cNvSpPr/>
          <p:nvPr/>
        </p:nvSpPr>
        <p:spPr>
          <a:xfrm>
            <a:off x="1459941" y="4788435"/>
            <a:ext cx="1709895" cy="403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i="1" dirty="0">
                <a:solidFill>
                  <a:schemeClr val="tx1"/>
                </a:solidFill>
              </a:rPr>
              <a:t>Software </a:t>
            </a:r>
            <a:r>
              <a:rPr lang="es-ES_tradnl" sz="1200" dirty="0">
                <a:solidFill>
                  <a:schemeClr val="tx1"/>
                </a:solidFill>
              </a:rPr>
              <a:t>libre</a:t>
            </a:r>
            <a:endParaRPr lang="es-ES_tradnl" sz="1200" i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E8B828-8325-FC48-9D5A-2FEEFB095664}"/>
              </a:ext>
            </a:extLst>
          </p:cNvPr>
          <p:cNvSpPr/>
          <p:nvPr/>
        </p:nvSpPr>
        <p:spPr>
          <a:xfrm>
            <a:off x="1459941" y="5320158"/>
            <a:ext cx="1709895" cy="403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i="1" dirty="0">
                <a:solidFill>
                  <a:schemeClr val="tx1"/>
                </a:solidFill>
              </a:rPr>
              <a:t>Software </a:t>
            </a:r>
            <a:r>
              <a:rPr lang="es-ES_tradnl" sz="1200" dirty="0">
                <a:solidFill>
                  <a:schemeClr val="tx1"/>
                </a:solidFill>
              </a:rPr>
              <a:t>comercial</a:t>
            </a:r>
            <a:endParaRPr lang="es-ES_tradnl" sz="1200" i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8CF404-9020-774A-BF86-11FFE565C0A5}"/>
              </a:ext>
            </a:extLst>
          </p:cNvPr>
          <p:cNvSpPr/>
          <p:nvPr/>
        </p:nvSpPr>
        <p:spPr>
          <a:xfrm>
            <a:off x="1459940" y="5839343"/>
            <a:ext cx="1709895" cy="403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Licencia de comercio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1091A2-0414-AF48-8249-BF0CCEA03E46}"/>
              </a:ext>
            </a:extLst>
          </p:cNvPr>
          <p:cNvSpPr/>
          <p:nvPr/>
        </p:nvSpPr>
        <p:spPr>
          <a:xfrm>
            <a:off x="3964911" y="5103726"/>
            <a:ext cx="1709895" cy="5685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Herramientas tecnológicas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594D84-D19E-9E46-94B4-FBFB61A3ACC7}"/>
              </a:ext>
            </a:extLst>
          </p:cNvPr>
          <p:cNvSpPr/>
          <p:nvPr/>
        </p:nvSpPr>
        <p:spPr>
          <a:xfrm>
            <a:off x="6891082" y="3985841"/>
            <a:ext cx="1709895" cy="2620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ERP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8EF08-19E2-3042-B62D-193DD07B50A9}"/>
              </a:ext>
            </a:extLst>
          </p:cNvPr>
          <p:cNvSpPr/>
          <p:nvPr/>
        </p:nvSpPr>
        <p:spPr>
          <a:xfrm>
            <a:off x="9582776" y="5400627"/>
            <a:ext cx="1709895" cy="2620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Sistema base de datos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D1FDA2-4ADA-9640-BDA0-0982B0D7B273}"/>
              </a:ext>
            </a:extLst>
          </p:cNvPr>
          <p:cNvSpPr/>
          <p:nvPr/>
        </p:nvSpPr>
        <p:spPr>
          <a:xfrm>
            <a:off x="6891081" y="4633137"/>
            <a:ext cx="1709895" cy="2620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BI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CDAB01-3F3D-E84F-B26E-02782ECE5F1C}"/>
              </a:ext>
            </a:extLst>
          </p:cNvPr>
          <p:cNvSpPr/>
          <p:nvPr/>
        </p:nvSpPr>
        <p:spPr>
          <a:xfrm>
            <a:off x="6891081" y="4945457"/>
            <a:ext cx="1709895" cy="2620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BPM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87CC60-0195-0A47-8BF2-8199B5833642}"/>
              </a:ext>
            </a:extLst>
          </p:cNvPr>
          <p:cNvSpPr/>
          <p:nvPr/>
        </p:nvSpPr>
        <p:spPr>
          <a:xfrm>
            <a:off x="6891081" y="5255692"/>
            <a:ext cx="1709895" cy="2620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SGA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5859EF-F99A-B945-B690-8F01A26D6746}"/>
              </a:ext>
            </a:extLst>
          </p:cNvPr>
          <p:cNvSpPr/>
          <p:nvPr/>
        </p:nvSpPr>
        <p:spPr>
          <a:xfrm>
            <a:off x="6891080" y="5565927"/>
            <a:ext cx="1709895" cy="2620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Facturación electrónica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8567A2-D6B5-3346-B976-A64DD4BE4061}"/>
              </a:ext>
            </a:extLst>
          </p:cNvPr>
          <p:cNvSpPr/>
          <p:nvPr/>
        </p:nvSpPr>
        <p:spPr>
          <a:xfrm>
            <a:off x="6891079" y="5885811"/>
            <a:ext cx="1709895" cy="2620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Aplicación móvil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F9EDAA-D03E-614E-AD9D-9000BDD45594}"/>
              </a:ext>
            </a:extLst>
          </p:cNvPr>
          <p:cNvSpPr/>
          <p:nvPr/>
        </p:nvSpPr>
        <p:spPr>
          <a:xfrm>
            <a:off x="6891078" y="6205257"/>
            <a:ext cx="1709895" cy="2620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Sistema geolocalización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3056B5-AE01-A946-86B6-9C5E51820B07}"/>
              </a:ext>
            </a:extLst>
          </p:cNvPr>
          <p:cNvSpPr/>
          <p:nvPr/>
        </p:nvSpPr>
        <p:spPr>
          <a:xfrm>
            <a:off x="6891077" y="6515525"/>
            <a:ext cx="1709895" cy="2620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Herramientas ofimáticas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FDD182-CD07-C044-B8F1-FADA9BF08C1D}"/>
              </a:ext>
            </a:extLst>
          </p:cNvPr>
          <p:cNvSpPr/>
          <p:nvPr/>
        </p:nvSpPr>
        <p:spPr>
          <a:xfrm>
            <a:off x="9582777" y="4660367"/>
            <a:ext cx="1709895" cy="2620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Procesador de texto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C3E9A6-9E82-9342-93BE-C75E96F09B18}"/>
              </a:ext>
            </a:extLst>
          </p:cNvPr>
          <p:cNvSpPr/>
          <p:nvPr/>
        </p:nvSpPr>
        <p:spPr>
          <a:xfrm>
            <a:off x="9582776" y="5029242"/>
            <a:ext cx="1709895" cy="2620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Hoja de cálculo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B05747-D799-E545-807C-E0AE1B2DB445}"/>
              </a:ext>
            </a:extLst>
          </p:cNvPr>
          <p:cNvSpPr/>
          <p:nvPr/>
        </p:nvSpPr>
        <p:spPr>
          <a:xfrm>
            <a:off x="6891076" y="4298128"/>
            <a:ext cx="1709895" cy="2620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ERP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8B1935-E65A-A04F-8D73-20B1DD90568D}"/>
              </a:ext>
            </a:extLst>
          </p:cNvPr>
          <p:cNvSpPr/>
          <p:nvPr/>
        </p:nvSpPr>
        <p:spPr>
          <a:xfrm>
            <a:off x="9582776" y="5766510"/>
            <a:ext cx="1709895" cy="403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i="1" dirty="0">
                <a:solidFill>
                  <a:schemeClr val="tx1"/>
                </a:solidFill>
              </a:rPr>
              <a:t>Software</a:t>
            </a:r>
            <a:r>
              <a:rPr lang="es-ES_tradnl" sz="1200" dirty="0">
                <a:solidFill>
                  <a:schemeClr val="tx1"/>
                </a:solidFill>
              </a:rPr>
              <a:t> de presentación</a:t>
            </a:r>
            <a:endParaRPr lang="es-ES_tradnl" sz="1200" i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1D384D-112E-F345-8B5D-9EDDAAE7AAA8}"/>
              </a:ext>
            </a:extLst>
          </p:cNvPr>
          <p:cNvSpPr/>
          <p:nvPr/>
        </p:nvSpPr>
        <p:spPr>
          <a:xfrm>
            <a:off x="9582776" y="6242954"/>
            <a:ext cx="1709895" cy="403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Herramientas de correo electrónico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3F170EC6-9024-134B-99EB-B20BDCCB56E1}"/>
              </a:ext>
            </a:extLst>
          </p:cNvPr>
          <p:cNvCxnSpPr>
            <a:stCxn id="4" idx="1"/>
            <a:endCxn id="5" idx="2"/>
          </p:cNvCxnSpPr>
          <p:nvPr/>
        </p:nvCxnSpPr>
        <p:spPr>
          <a:xfrm rot="10800000">
            <a:off x="1204965" y="1356528"/>
            <a:ext cx="3614894" cy="2072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C8C61F43-CEFF-1244-BB0E-66635C7F879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059912" y="421193"/>
            <a:ext cx="653142" cy="6510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1CBC6A45-FDE1-C046-9D87-5BBCB13D5E97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059912" y="989763"/>
            <a:ext cx="653142" cy="824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28ACFF8C-BABA-034E-A922-13000BF8616B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059912" y="1072242"/>
            <a:ext cx="653142" cy="480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4303D929-0F5B-244A-AE95-704CC098739B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422949" y="419516"/>
            <a:ext cx="612949" cy="11329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83E10F1-635E-054E-BCE1-DC8D29EA0EEE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4422949" y="874623"/>
            <a:ext cx="612949" cy="6778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615E338-50F0-AA42-8149-1E2B61BD77FE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422949" y="1343964"/>
            <a:ext cx="612949" cy="2085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D10C5B2-7FC3-C74F-AEFE-B0848AAC534F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4422949" y="1552470"/>
            <a:ext cx="612948" cy="260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3E67E837-AC8E-204D-AD57-B384E9A9357D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7372141" y="705477"/>
            <a:ext cx="1068473" cy="27235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2B36F7F-349C-744A-9DCE-17941DF911B2}"/>
              </a:ext>
            </a:extLst>
          </p:cNvPr>
          <p:cNvCxnSpPr>
            <a:stCxn id="13" idx="2"/>
            <a:endCxn id="14" idx="1"/>
          </p:cNvCxnSpPr>
          <p:nvPr/>
        </p:nvCxnSpPr>
        <p:spPr>
          <a:xfrm rot="16200000" flipH="1">
            <a:off x="9333875" y="951448"/>
            <a:ext cx="549721" cy="6263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878A95D0-6A96-864C-9D12-CC41A5DDA855}"/>
              </a:ext>
            </a:extLst>
          </p:cNvPr>
          <p:cNvCxnSpPr>
            <a:stCxn id="13" idx="2"/>
            <a:endCxn id="15" idx="1"/>
          </p:cNvCxnSpPr>
          <p:nvPr/>
        </p:nvCxnSpPr>
        <p:spPr>
          <a:xfrm rot="16200000" flipH="1">
            <a:off x="9096061" y="1189262"/>
            <a:ext cx="1025348" cy="6263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5EA3D1D-C161-D44D-A511-DCAA78964D42}"/>
              </a:ext>
            </a:extLst>
          </p:cNvPr>
          <p:cNvCxnSpPr>
            <a:stCxn id="13" idx="2"/>
            <a:endCxn id="16" idx="1"/>
          </p:cNvCxnSpPr>
          <p:nvPr/>
        </p:nvCxnSpPr>
        <p:spPr>
          <a:xfrm rot="16200000" flipH="1">
            <a:off x="8858248" y="1427076"/>
            <a:ext cx="1500975" cy="6263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1D6F047-ACC7-4C47-9545-A5D9F3C585EC}"/>
              </a:ext>
            </a:extLst>
          </p:cNvPr>
          <p:cNvCxnSpPr>
            <a:endCxn id="17" idx="1"/>
          </p:cNvCxnSpPr>
          <p:nvPr/>
        </p:nvCxnSpPr>
        <p:spPr>
          <a:xfrm rot="16200000" flipH="1">
            <a:off x="8640630" y="1709374"/>
            <a:ext cx="1936206" cy="6263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2CA3BDB-E643-0C4A-91CC-CDB8CA4C0E7C}"/>
              </a:ext>
            </a:extLst>
          </p:cNvPr>
          <p:cNvCxnSpPr>
            <a:stCxn id="4" idx="1"/>
            <a:endCxn id="18" idx="3"/>
          </p:cNvCxnSpPr>
          <p:nvPr/>
        </p:nvCxnSpPr>
        <p:spPr>
          <a:xfrm rot="10800000" flipV="1">
            <a:off x="2067865" y="3429000"/>
            <a:ext cx="2751994" cy="561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68F35FE6-2A10-2246-A812-9657D18DE3CA}"/>
              </a:ext>
            </a:extLst>
          </p:cNvPr>
          <p:cNvCxnSpPr>
            <a:endCxn id="19" idx="1"/>
          </p:cNvCxnSpPr>
          <p:nvPr/>
        </p:nvCxnSpPr>
        <p:spPr>
          <a:xfrm rot="16200000" flipH="1">
            <a:off x="1000012" y="4530311"/>
            <a:ext cx="664883" cy="2549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B7BFF00F-D04A-4F43-9EE0-D19B792F6521}"/>
              </a:ext>
            </a:extLst>
          </p:cNvPr>
          <p:cNvCxnSpPr>
            <a:stCxn id="18" idx="2"/>
            <a:endCxn id="21" idx="1"/>
          </p:cNvCxnSpPr>
          <p:nvPr/>
        </p:nvCxnSpPr>
        <p:spPr>
          <a:xfrm rot="16200000" flipH="1">
            <a:off x="712604" y="4774626"/>
            <a:ext cx="1247651" cy="247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37E9FCC5-D06B-864A-8A16-02DC91165E26}"/>
              </a:ext>
            </a:extLst>
          </p:cNvPr>
          <p:cNvCxnSpPr>
            <a:stCxn id="18" idx="2"/>
            <a:endCxn id="22" idx="1"/>
          </p:cNvCxnSpPr>
          <p:nvPr/>
        </p:nvCxnSpPr>
        <p:spPr>
          <a:xfrm rot="16200000" flipH="1">
            <a:off x="453011" y="5034220"/>
            <a:ext cx="1766836" cy="2470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86701F7-75A1-2F44-8F80-7BD8817D0F5F}"/>
              </a:ext>
            </a:extLst>
          </p:cNvPr>
          <p:cNvCxnSpPr>
            <a:stCxn id="4" idx="2"/>
            <a:endCxn id="23" idx="0"/>
          </p:cNvCxnSpPr>
          <p:nvPr/>
        </p:nvCxnSpPr>
        <p:spPr>
          <a:xfrm rot="5400000">
            <a:off x="4781341" y="3789066"/>
            <a:ext cx="1353179" cy="12761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A3661184-BF56-8446-8788-E55DEFAD967C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5674806" y="4116880"/>
            <a:ext cx="1216276" cy="12711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9616E73-1611-C045-B744-A85B951C5D3F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 flipV="1">
            <a:off x="5674806" y="4429167"/>
            <a:ext cx="1216270" cy="958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201B1F7E-8181-2244-B282-5356F6CE3907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 flipV="1">
            <a:off x="5674806" y="4764176"/>
            <a:ext cx="1216275" cy="623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AB965D4D-05FE-8B40-A160-03BEFAFB827B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5674806" y="5076496"/>
            <a:ext cx="1216275" cy="311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2B2BE97B-30F6-E14D-B756-2F448E1F0A25}"/>
              </a:ext>
            </a:extLst>
          </p:cNvPr>
          <p:cNvCxnSpPr>
            <a:stCxn id="23" idx="3"/>
            <a:endCxn id="28" idx="1"/>
          </p:cNvCxnSpPr>
          <p:nvPr/>
        </p:nvCxnSpPr>
        <p:spPr>
          <a:xfrm flipV="1">
            <a:off x="5674806" y="5386731"/>
            <a:ext cx="1216275" cy="1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54F3007A-BB37-8F47-865A-CB95C2A7A958}"/>
              </a:ext>
            </a:extLst>
          </p:cNvPr>
          <p:cNvCxnSpPr>
            <a:stCxn id="23" idx="3"/>
            <a:endCxn id="29" idx="1"/>
          </p:cNvCxnSpPr>
          <p:nvPr/>
        </p:nvCxnSpPr>
        <p:spPr>
          <a:xfrm>
            <a:off x="5674806" y="5388011"/>
            <a:ext cx="1216274" cy="3089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4BDE442-77EE-BE4B-975D-7F23435FF4AF}"/>
              </a:ext>
            </a:extLst>
          </p:cNvPr>
          <p:cNvCxnSpPr>
            <a:stCxn id="23" idx="3"/>
            <a:endCxn id="30" idx="1"/>
          </p:cNvCxnSpPr>
          <p:nvPr/>
        </p:nvCxnSpPr>
        <p:spPr>
          <a:xfrm>
            <a:off x="5674806" y="5388011"/>
            <a:ext cx="1216273" cy="6288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C5A0F429-840B-474C-A0AD-06EFF0F1717D}"/>
              </a:ext>
            </a:extLst>
          </p:cNvPr>
          <p:cNvCxnSpPr>
            <a:stCxn id="23" idx="3"/>
            <a:endCxn id="31" idx="1"/>
          </p:cNvCxnSpPr>
          <p:nvPr/>
        </p:nvCxnSpPr>
        <p:spPr>
          <a:xfrm>
            <a:off x="5674806" y="5388011"/>
            <a:ext cx="1216272" cy="9482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7DD7E5C9-9F92-4F42-8034-05140146E05F}"/>
              </a:ext>
            </a:extLst>
          </p:cNvPr>
          <p:cNvCxnSpPr>
            <a:stCxn id="23" idx="3"/>
            <a:endCxn id="32" idx="1"/>
          </p:cNvCxnSpPr>
          <p:nvPr/>
        </p:nvCxnSpPr>
        <p:spPr>
          <a:xfrm>
            <a:off x="5674806" y="5388011"/>
            <a:ext cx="1216271" cy="12585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FDFE33BF-C114-5748-8D91-B95E93AD26BB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 flipV="1">
            <a:off x="8600972" y="4791406"/>
            <a:ext cx="981805" cy="18551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D40F8DD5-B91D-C140-A240-9351EB69CB7C}"/>
              </a:ext>
            </a:extLst>
          </p:cNvPr>
          <p:cNvCxnSpPr>
            <a:stCxn id="32" idx="3"/>
            <a:endCxn id="34" idx="1"/>
          </p:cNvCxnSpPr>
          <p:nvPr/>
        </p:nvCxnSpPr>
        <p:spPr>
          <a:xfrm flipV="1">
            <a:off x="8600972" y="5160281"/>
            <a:ext cx="981804" cy="14862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2050748B-676E-A747-B7ED-C0C8D077FDCD}"/>
              </a:ext>
            </a:extLst>
          </p:cNvPr>
          <p:cNvCxnSpPr>
            <a:stCxn id="32" idx="3"/>
            <a:endCxn id="25" idx="1"/>
          </p:cNvCxnSpPr>
          <p:nvPr/>
        </p:nvCxnSpPr>
        <p:spPr>
          <a:xfrm flipV="1">
            <a:off x="8600972" y="5531666"/>
            <a:ext cx="981804" cy="1114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CCDBAA2D-8F0A-6D49-BFFD-4DC4963BBB40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 flipV="1">
            <a:off x="8600972" y="5968315"/>
            <a:ext cx="981804" cy="6782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7A6AF28F-D4C8-8C48-B69C-7352AF1010C0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 flipV="1">
            <a:off x="8600972" y="6444759"/>
            <a:ext cx="981804" cy="2018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95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2022-12-03T11:26:34Z</dcterms:created>
  <dcterms:modified xsi:type="dcterms:W3CDTF">2022-12-03T11:39:08Z</dcterms:modified>
</cp:coreProperties>
</file>