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8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1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7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2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4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E91F-EE16-486F-9DA5-82A00FB9E0C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2020-</a:t>
            </a:r>
            <a:r>
              <a:rPr lang="ko-KR" altLang="en-US" sz="2200" dirty="0" smtClean="0"/>
              <a:t>겨울학기 </a:t>
            </a:r>
            <a:r>
              <a:rPr lang="ko-KR" altLang="en-US" sz="2200" dirty="0" err="1" smtClean="0"/>
              <a:t>모바일</a:t>
            </a:r>
            <a:r>
              <a:rPr lang="ko-KR" altLang="en-US" sz="2200" dirty="0" smtClean="0"/>
              <a:t>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7</a:t>
            </a:r>
            <a:r>
              <a:rPr lang="ko-KR" altLang="en-US" b="1" dirty="0" smtClean="0"/>
              <a:t>주차 과제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1416163 </a:t>
            </a:r>
            <a:r>
              <a:rPr lang="ko-KR" altLang="en-US" dirty="0" smtClean="0"/>
              <a:t>이소영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31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Lab3-5-4-ToggleEvent</a:t>
            </a:r>
            <a:endParaRPr lang="ko-KR" altLang="en-US" dirty="0"/>
          </a:p>
        </p:txBody>
      </p:sp>
      <p:pic>
        <p:nvPicPr>
          <p:cNvPr id="8194" name="Picture 2" descr="D:\2020_W_mobile\20201231\KakaoTalk_20201231_2253295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9754839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97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Lab3-5-4-ToggleEvent</a:t>
            </a:r>
            <a:endParaRPr lang="ko-KR" altLang="en-US" dirty="0"/>
          </a:p>
        </p:txBody>
      </p:sp>
      <p:pic>
        <p:nvPicPr>
          <p:cNvPr id="9218" name="Picture 2" descr="D:\2020_W_mobile\20201231\KakaoTalk_20201231_225331167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20825"/>
            <a:ext cx="2216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2020_W_mobile\20201231\KakaoTalk_20201231_2253311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20825"/>
            <a:ext cx="2216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184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Lab3-5-1-ButtonEvent</a:t>
            </a:r>
            <a:endParaRPr lang="ko-KR" altLang="en-US" dirty="0"/>
          </a:p>
        </p:txBody>
      </p:sp>
      <p:pic>
        <p:nvPicPr>
          <p:cNvPr id="1026" name="Picture 2" descr="D:\2020_W_mobile\20201231\KakaoTalk_20201231_2152207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1"/>
            <a:ext cx="9484094" cy="479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933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Lab3-5-1-ButtonEvent</a:t>
            </a:r>
            <a:endParaRPr lang="ko-KR" altLang="en-US" dirty="0"/>
          </a:p>
        </p:txBody>
      </p:sp>
      <p:pic>
        <p:nvPicPr>
          <p:cNvPr id="2050" name="Picture 2" descr="D:\2020_W_mobile\20201231\KakaoTalk_20201231_215230959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2182402" cy="46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2020_W_mobile\20201231\KakaoTalk_20201231_21523095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2182402" cy="46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35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Lab3-5-2-CallingEvent</a:t>
            </a:r>
            <a:endParaRPr lang="ko-KR" altLang="en-US" dirty="0"/>
          </a:p>
        </p:txBody>
      </p:sp>
      <p:pic>
        <p:nvPicPr>
          <p:cNvPr id="3074" name="Picture 2" descr="D:\2020_W_mobile\20201231\KakaoTalk_20201231_2206208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973521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406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Lab3-5-2-CallingEvent</a:t>
            </a:r>
            <a:endParaRPr lang="ko-KR" altLang="en-US" dirty="0"/>
          </a:p>
        </p:txBody>
      </p:sp>
      <p:pic>
        <p:nvPicPr>
          <p:cNvPr id="4098" name="Picture 2" descr="D:\2020_W_mobile\20201231\KakaoTalk_20201231_220624161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11693"/>
            <a:ext cx="2216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2020_W_mobile\20201231\KakaoTalk_20201231_2206241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11693"/>
            <a:ext cx="2216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024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Lab3-5-3-CheckRadioEvent</a:t>
            </a:r>
            <a:endParaRPr lang="ko-KR" altLang="en-US" dirty="0"/>
          </a:p>
        </p:txBody>
      </p:sp>
      <p:pic>
        <p:nvPicPr>
          <p:cNvPr id="5122" name="Picture 2" descr="D:\2020_W_mobile\20201231\KakaoTalk_20201231_2244089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2897"/>
            <a:ext cx="9764683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464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Lab3-5-3-CheckRadioEvent</a:t>
            </a:r>
            <a:endParaRPr lang="ko-KR" altLang="en-US" dirty="0"/>
          </a:p>
        </p:txBody>
      </p:sp>
      <p:pic>
        <p:nvPicPr>
          <p:cNvPr id="6146" name="Picture 2" descr="D:\2020_W_mobile\20201231\KakaoTalk_20201231_224414184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2216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2020_W_mobile\20201231\KakaoTalk_20201231_2244141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8800"/>
            <a:ext cx="2216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904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Lab3-5-3-CheckRadioEvent +</a:t>
            </a:r>
            <a:r>
              <a:rPr lang="ko-KR" altLang="en-US" dirty="0" smtClean="0"/>
              <a:t>숙제</a:t>
            </a:r>
            <a:endParaRPr lang="ko-KR" altLang="en-US" dirty="0"/>
          </a:p>
        </p:txBody>
      </p:sp>
      <p:pic>
        <p:nvPicPr>
          <p:cNvPr id="5" name="Picture 2" descr="D:\2020_W_mobile\20201231\KakaoTalk_20201231_2246488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984415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84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Lab3-5-3-CheckRadioEvent +</a:t>
            </a:r>
            <a:r>
              <a:rPr lang="ko-KR" altLang="en-US" dirty="0" smtClean="0"/>
              <a:t>숙제</a:t>
            </a:r>
            <a:endParaRPr lang="ko-KR" altLang="en-US" dirty="0"/>
          </a:p>
        </p:txBody>
      </p:sp>
      <p:pic>
        <p:nvPicPr>
          <p:cNvPr id="7171" name="Picture 3" descr="D:\2020_W_mobile\20201231\KakaoTalk_20201231_224657517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2216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2020_W_mobile\20201231\KakaoTalk_20201231_2246575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56792"/>
            <a:ext cx="2216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769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100</Words>
  <Application>Microsoft Office PowerPoint</Application>
  <PresentationFormat>화면 슬라이드 쇼(4:3)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2020-겨울학기 모바일 프로그래밍  7주차 과제</vt:lpstr>
      <vt:lpstr>Lab3-5-1-ButtonEvent</vt:lpstr>
      <vt:lpstr>Lab3-5-1-ButtonEvent</vt:lpstr>
      <vt:lpstr>Lab3-5-2-CallingEvent</vt:lpstr>
      <vt:lpstr>Lab3-5-2-CallingEvent</vt:lpstr>
      <vt:lpstr>Lab3-5-3-CheckRadioEvent</vt:lpstr>
      <vt:lpstr>Lab3-5-3-CheckRadioEvent</vt:lpstr>
      <vt:lpstr>Lab3-5-3-CheckRadioEvent +숙제</vt:lpstr>
      <vt:lpstr>Lab3-5-3-CheckRadioEvent +숙제</vt:lpstr>
      <vt:lpstr>Lab3-5-4-ToggleEvent</vt:lpstr>
      <vt:lpstr>Lab3-5-4-ToggleEvent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2020-겨울학기 모바일 프로그래밍  7주차 과제</dc:title>
  <dc:creator>이소영ㅋㅋㅋㅋㅋㅋ</dc:creator>
  <cp:lastModifiedBy>이소영ㅋㅋㅋㅋㅋㅋ</cp:lastModifiedBy>
  <cp:revision>2</cp:revision>
  <dcterms:created xsi:type="dcterms:W3CDTF">2020-12-31T14:19:19Z</dcterms:created>
  <dcterms:modified xsi:type="dcterms:W3CDTF">2020-12-31T14:29:45Z</dcterms:modified>
</cp:coreProperties>
</file>