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8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1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2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4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E91F-EE16-486F-9DA5-82A00FB9E0C1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2020-</a:t>
            </a:r>
            <a:r>
              <a:rPr lang="ko-KR" altLang="en-US" sz="2200" dirty="0" smtClean="0"/>
              <a:t>겨울학기 </a:t>
            </a:r>
            <a:r>
              <a:rPr lang="ko-KR" altLang="en-US" sz="2200" dirty="0" err="1" smtClean="0"/>
              <a:t>모바일</a:t>
            </a:r>
            <a:r>
              <a:rPr lang="ko-KR" altLang="en-US" sz="2200" dirty="0" smtClean="0"/>
              <a:t>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8</a:t>
            </a:r>
            <a:r>
              <a:rPr lang="ko-KR" altLang="en-US" b="1" dirty="0" smtClean="0"/>
              <a:t>주차 </a:t>
            </a:r>
            <a:r>
              <a:rPr lang="ko-KR" altLang="en-US" b="1" dirty="0" smtClean="0"/>
              <a:t>과제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1416163 </a:t>
            </a:r>
            <a:r>
              <a:rPr lang="ko-KR" altLang="en-US" dirty="0" smtClean="0"/>
              <a:t>이소영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31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Lab4-1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4" name="Picture 2" descr="D:\2020_W_mobile\20210104\KakaoTalk_20210104_2204412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7" y="1642255"/>
            <a:ext cx="9021687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3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Lab4-1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3" name="Picture 2" descr="D:\2020_W_mobile\20210104\KakaoTalk_20210104_220342026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2020_W_mobile\20210104\KakaoTalk_20210104_2203420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Lab4-2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3" name="Picture 2" descr="D:\2020_W_mobile\20210104\KakaoTalk_20210104_2338025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" y="1628800"/>
            <a:ext cx="910843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6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Lab4-2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3" name="Picture 2" descr="D:\2020_W_mobile\20210104\KakaoTalk_20210104_2337500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2020_W_mobile\20210104\KakaoTalk_20210104_233750029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2020_W_mobile\20210104\KakaoTalk_20210104_233750029_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1979712" y="2276872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4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Lab4-2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3" name="Picture 2" descr="D:\2020_W_mobile\20210104\KakaoTalk_20210104_233750029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595" y="1401079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2020_W_mobile\20210104\KakaoTalk_20210104_233750029_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11" y="1391951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5076056" y="2697223"/>
            <a:ext cx="144751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2020_W_mobile\20210104\KakaoTalk_20210104_2337500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81133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1835696" y="2204864"/>
            <a:ext cx="190566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4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화면 슬라이드 쇼(4:3)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2020-겨울학기 모바일 프로그래밍  8주차 과제</vt:lpstr>
      <vt:lpstr>Lab4-1</vt:lpstr>
      <vt:lpstr>Lab4-1</vt:lpstr>
      <vt:lpstr>Lab4-2</vt:lpstr>
      <vt:lpstr>Lab4-2</vt:lpstr>
      <vt:lpstr>Lab4-2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2020-겨울학기 모바일 프로그래밍  7주차 과제</dc:title>
  <dc:creator>이소영ㅋㅋㅋㅋㅋㅋ</dc:creator>
  <cp:lastModifiedBy>이소영ㅋㅋㅋㅋㅋㅋ</cp:lastModifiedBy>
  <cp:revision>4</cp:revision>
  <dcterms:created xsi:type="dcterms:W3CDTF">2020-12-31T14:19:19Z</dcterms:created>
  <dcterms:modified xsi:type="dcterms:W3CDTF">2021-01-04T14:46:00Z</dcterms:modified>
</cp:coreProperties>
</file>