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8" y="-31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1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1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74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7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82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4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8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34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49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8E91F-EE16-486F-9DA5-82A00FB9E0C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39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2020-</a:t>
            </a:r>
            <a:r>
              <a:rPr lang="ko-KR" altLang="en-US" sz="2200" dirty="0" smtClean="0"/>
              <a:t>겨울학기 </a:t>
            </a:r>
            <a:r>
              <a:rPr lang="ko-KR" altLang="en-US" sz="2200" dirty="0" err="1" smtClean="0"/>
              <a:t>모바일</a:t>
            </a:r>
            <a:r>
              <a:rPr lang="ko-KR" altLang="en-US" sz="2200" dirty="0" smtClean="0"/>
              <a:t> 프로그래밍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smtClean="0"/>
              <a:t>10</a:t>
            </a:r>
            <a:r>
              <a:rPr lang="ko-KR" altLang="en-US" b="1" dirty="0" smtClean="0"/>
              <a:t>주차 </a:t>
            </a:r>
            <a:r>
              <a:rPr lang="ko-KR" altLang="en-US" b="1" dirty="0" smtClean="0"/>
              <a:t>과제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1416163 </a:t>
            </a:r>
            <a:r>
              <a:rPr lang="ko-KR" altLang="en-US" dirty="0" smtClean="0"/>
              <a:t>이소영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31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Lab5-1-1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  <p:pic>
        <p:nvPicPr>
          <p:cNvPr id="1026" name="Picture 2" descr="D:\2020_W_mobile\20210106\KakaoTalk_20210106_2139573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5" y="1484784"/>
            <a:ext cx="9016298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33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Lab5-1-1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  <p:pic>
        <p:nvPicPr>
          <p:cNvPr id="2050" name="Picture 2" descr="D:\2020_W_mobile\20210106\KakaoTalk_20210106_2140077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16832"/>
            <a:ext cx="204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50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Lab5-1-2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  <p:pic>
        <p:nvPicPr>
          <p:cNvPr id="3074" name="Picture 2" descr="D:\2020_W_mobile\20210106\KakaoTalk_20210106_2209205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" y="1772816"/>
            <a:ext cx="908081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06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Lab5-1-2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  <p:pic>
        <p:nvPicPr>
          <p:cNvPr id="4098" name="Picture 2" descr="D:\2020_W_mobile\20210106\KakaoTalk_20210106_2209279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88" y="1772816"/>
            <a:ext cx="204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24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Lab5-1-3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  <p:pic>
        <p:nvPicPr>
          <p:cNvPr id="5122" name="Picture 2" descr="D:\2020_W_mobile\20210106\KakaoTalk_20210106_2246041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6" y="1556792"/>
            <a:ext cx="8958725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64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Lab5-1-3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  <p:pic>
        <p:nvPicPr>
          <p:cNvPr id="6146" name="Picture 2" descr="D:\2020_W_mobile\20210106\KakaoTalk_20210106_224609151_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556792"/>
            <a:ext cx="204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D:\2020_W_mobile\20210106\KakaoTalk_20210106_22460915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728" y="1556792"/>
            <a:ext cx="204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10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Lab5-2-1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  <p:pic>
        <p:nvPicPr>
          <p:cNvPr id="7170" name="Picture 2" descr="D:\2020_W_mobile\20210106\KakaoTalk_20210106_23072338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6" y="1628800"/>
            <a:ext cx="9039838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38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Lab5-2-1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  <p:pic>
        <p:nvPicPr>
          <p:cNvPr id="8194" name="Picture 2" descr="D:\2020_W_mobile\20210106\KakaoTalk_20210106_23414831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700808"/>
            <a:ext cx="22165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35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78</Words>
  <Application>Microsoft Office PowerPoint</Application>
  <PresentationFormat>화면 슬라이드 쇼(4:3)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2020-겨울학기 모바일 프로그래밍  10주차 과제</vt:lpstr>
      <vt:lpstr>Lab5-1-1</vt:lpstr>
      <vt:lpstr>Lab5-1-1</vt:lpstr>
      <vt:lpstr>Lab5-1-2</vt:lpstr>
      <vt:lpstr>Lab5-1-2</vt:lpstr>
      <vt:lpstr>Lab5-1-3</vt:lpstr>
      <vt:lpstr>Lab5-1-3</vt:lpstr>
      <vt:lpstr>Lab5-2-1</vt:lpstr>
      <vt:lpstr>Lab5-2-1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2020-겨울학기 모바일 프로그래밍  7주차 과제</dc:title>
  <dc:creator>이소영ㅋㅋㅋㅋㅋㅋ</dc:creator>
  <cp:lastModifiedBy>이소영ㅋㅋㅋㅋㅋㅋ</cp:lastModifiedBy>
  <cp:revision>6</cp:revision>
  <dcterms:created xsi:type="dcterms:W3CDTF">2020-12-31T14:19:19Z</dcterms:created>
  <dcterms:modified xsi:type="dcterms:W3CDTF">2021-01-06T14:50:07Z</dcterms:modified>
</cp:coreProperties>
</file>