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288" y="-31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2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91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1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4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8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8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4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68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3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9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8E91F-EE16-486F-9DA5-82A00FB9E0C1}" type="datetimeFigureOut">
              <a:rPr lang="ko-KR" altLang="en-US" smtClean="0"/>
              <a:t>2021-01-07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D4D4E-56D6-4776-9C15-E96D684E43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3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 smtClean="0"/>
              <a:t>2020-</a:t>
            </a:r>
            <a:r>
              <a:rPr lang="ko-KR" altLang="en-US" sz="2200" dirty="0" smtClean="0"/>
              <a:t>겨울학기 </a:t>
            </a:r>
            <a:r>
              <a:rPr lang="ko-KR" altLang="en-US" sz="2200" dirty="0" err="1" smtClean="0"/>
              <a:t>모바일</a:t>
            </a:r>
            <a:r>
              <a:rPr lang="ko-KR" altLang="en-US" sz="2200" dirty="0" smtClean="0"/>
              <a:t> 프로그래밍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b="1" dirty="0" smtClean="0"/>
              <a:t>11</a:t>
            </a:r>
            <a:r>
              <a:rPr lang="ko-KR" altLang="en-US" b="1" dirty="0" smtClean="0"/>
              <a:t>주차 </a:t>
            </a:r>
            <a:r>
              <a:rPr lang="ko-KR" altLang="en-US" b="1" dirty="0" smtClean="0"/>
              <a:t>과제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1416163 </a:t>
            </a:r>
            <a:r>
              <a:rPr lang="ko-KR" altLang="en-US" dirty="0" smtClean="0"/>
              <a:t>이소영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319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HW5-3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4" name="Picture 2" descr="D:\2020_W_mobile\20210107\KakaoTalk_20210107_2258076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" y="1700808"/>
            <a:ext cx="9039517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33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HW11-1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3074" name="Picture 2" descr="D:\2020_W_mobile\20210107\KakaoTalk_20210107_2259268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1328"/>
            <a:ext cx="8989168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50112" y="4581128"/>
            <a:ext cx="23762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PieCanvas.java</a:t>
            </a:r>
            <a:r>
              <a:rPr lang="ko-KR" altLang="en-US" dirty="0" smtClean="0"/>
              <a:t>에서 생성한</a:t>
            </a:r>
            <a:r>
              <a:rPr lang="en-US" altLang="ko-KR" dirty="0"/>
              <a:t> </a:t>
            </a:r>
            <a:r>
              <a:rPr lang="en-US" altLang="ko-KR" dirty="0" smtClean="0"/>
              <a:t>Canvas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90072" y="4939519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3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HW11-1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4098" name="Picture 2" descr="D:\2020_W_mobile\20210107\KakaoTalk_20210107_2259531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" y="1628800"/>
            <a:ext cx="9026051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995936" y="4653136"/>
            <a:ext cx="2592288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LineChartView.java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Path </a:t>
            </a:r>
            <a:r>
              <a:rPr lang="ko-KR" altLang="en-US" dirty="0" smtClean="0"/>
              <a:t>활용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90072" y="4939519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39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HW11-1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2050" name="Picture 2" descr="D:\2020_W_mobile\20210107\KakaoTalk_20210107_22583889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700808"/>
            <a:ext cx="9067206" cy="46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77698" y="4653136"/>
            <a:ext cx="2376264" cy="64633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BarCanvas.java</a:t>
            </a:r>
            <a:r>
              <a:rPr lang="ko-KR" altLang="en-US" dirty="0"/>
              <a:t>에서 생성한</a:t>
            </a:r>
            <a:r>
              <a:rPr lang="en-US" altLang="ko-KR" dirty="0"/>
              <a:t> Canvas </a:t>
            </a:r>
            <a:r>
              <a:rPr lang="ko-KR" altLang="en-US" dirty="0"/>
              <a:t>사용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690072" y="4939519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3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HW11-1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4767" y="116632"/>
            <a:ext cx="2635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 smtClean="0"/>
              <a:t>(2020-</a:t>
            </a:r>
            <a:r>
              <a:rPr lang="ko-KR" altLang="en-US" sz="1200" dirty="0" smtClean="0"/>
              <a:t>겨울학기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모바일</a:t>
            </a:r>
            <a:r>
              <a:rPr lang="ko-KR" altLang="en-US" sz="1200" dirty="0" smtClean="0"/>
              <a:t> 프로그래밍</a:t>
            </a:r>
            <a:endParaRPr lang="en-US" altLang="ko-KR" sz="1200" dirty="0" smtClean="0"/>
          </a:p>
          <a:p>
            <a:pPr algn="r"/>
            <a:r>
              <a:rPr lang="en-US" altLang="ko-KR" sz="1200" dirty="0" smtClean="0"/>
              <a:t>1416163 </a:t>
            </a:r>
            <a:r>
              <a:rPr lang="ko-KR" altLang="en-US" sz="1200" dirty="0" smtClean="0"/>
              <a:t>이소영</a:t>
            </a:r>
            <a:endParaRPr lang="ko-KR" altLang="en-US" sz="1200" dirty="0"/>
          </a:p>
        </p:txBody>
      </p:sp>
      <p:pic>
        <p:nvPicPr>
          <p:cNvPr id="5122" name="Picture 2" descr="D:\2020_W_mobile\20210107\KakaoTalk_20210107_23004030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4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:\2020_W_mobile\20210107\KakaoTalk_20210107_230040302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032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D:\2020_W_mobile\20210107\KakaoTalk_20210107_230040302_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:\2020_W_mobile\20210107\KakaoTalk_20210107_230040302_0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606" y="1772816"/>
            <a:ext cx="2046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화살표 연결선 8"/>
          <p:cNvCxnSpPr/>
          <p:nvPr/>
        </p:nvCxnSpPr>
        <p:spPr>
          <a:xfrm>
            <a:off x="1979712" y="2636912"/>
            <a:ext cx="1152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979712" y="3932816"/>
            <a:ext cx="309634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V="1">
            <a:off x="2075317" y="4581128"/>
            <a:ext cx="4959107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3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2020-겨울학기 모바일 프로그래밍  11주차 과제</vt:lpstr>
      <vt:lpstr>HW5-3</vt:lpstr>
      <vt:lpstr>HW11-1</vt:lpstr>
      <vt:lpstr>HW11-1</vt:lpstr>
      <vt:lpstr>HW11-1</vt:lpstr>
      <vt:lpstr>HW11-1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2020-겨울학기 모바일 프로그래밍  7주차 과제</dc:title>
  <dc:creator>이소영ㅋㅋㅋㅋㅋㅋ</dc:creator>
  <cp:lastModifiedBy>이소영ㅋㅋㅋㅋㅋㅋ</cp:lastModifiedBy>
  <cp:revision>10</cp:revision>
  <dcterms:created xsi:type="dcterms:W3CDTF">2020-12-31T14:19:19Z</dcterms:created>
  <dcterms:modified xsi:type="dcterms:W3CDTF">2021-01-07T14:13:58Z</dcterms:modified>
</cp:coreProperties>
</file>