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8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2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4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E91F-EE16-486F-9DA5-82A00FB9E0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2020-</a:t>
            </a:r>
            <a:r>
              <a:rPr lang="ko-KR" altLang="en-US" sz="2200" dirty="0" smtClean="0"/>
              <a:t>겨울학기 </a:t>
            </a:r>
            <a:r>
              <a:rPr lang="ko-KR" altLang="en-US" sz="2200" dirty="0" err="1" smtClean="0"/>
              <a:t>모바일</a:t>
            </a:r>
            <a:r>
              <a:rPr lang="ko-KR" altLang="en-US" sz="2200" dirty="0" smtClean="0"/>
              <a:t>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12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과제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1416163 </a:t>
            </a:r>
            <a:r>
              <a:rPr lang="ko-KR" altLang="en-US" dirty="0" smtClean="0"/>
              <a:t>이소영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31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HW12-1</a:t>
            </a:r>
            <a:br>
              <a:rPr lang="en-US" altLang="ko-KR" dirty="0" smtClean="0"/>
            </a:br>
            <a:r>
              <a:rPr lang="en-US" altLang="ko-KR" sz="2200" dirty="0" smtClean="0"/>
              <a:t>MainActivity.java</a:t>
            </a:r>
            <a:endParaRPr lang="ko-KR" alt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1026" name="Picture 2" descr="D:\2020_W_mobile\20210108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7" y="1844824"/>
            <a:ext cx="898560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3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HW12-1</a:t>
            </a:r>
            <a:br>
              <a:rPr lang="en-US" altLang="ko-KR" dirty="0" smtClean="0"/>
            </a:br>
            <a:r>
              <a:rPr lang="en-US" altLang="ko-KR" sz="2200" dirty="0" smtClean="0"/>
              <a:t>MyGridAdapter.java</a:t>
            </a:r>
            <a:endParaRPr lang="ko-KR" alt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2050" name="Picture 2" descr="D:\2020_W_mobile\20210108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7" y="1772816"/>
            <a:ext cx="903075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6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HW12-1</a:t>
            </a:r>
            <a:br>
              <a:rPr lang="en-US" altLang="ko-KR" dirty="0" smtClean="0"/>
            </a:br>
            <a:r>
              <a:rPr lang="en-US" altLang="ko-KR" sz="2200" dirty="0" smtClean="0"/>
              <a:t>ReservationActivity.java</a:t>
            </a:r>
            <a:endParaRPr lang="ko-KR" alt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3074" name="Picture 2" descr="D:\2020_W_mobile\20210108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048942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HW12-1</a:t>
            </a:r>
            <a:br>
              <a:rPr lang="en-US" altLang="ko-KR" dirty="0" smtClean="0"/>
            </a:br>
            <a:r>
              <a:rPr lang="en-US" altLang="ko-KR" sz="2200" dirty="0" smtClean="0"/>
              <a:t>SeatGridAdapter</a:t>
            </a:r>
            <a:r>
              <a:rPr lang="en-US" altLang="ko-KR" sz="2200" dirty="0" smtClean="0"/>
              <a:t>.</a:t>
            </a:r>
            <a:r>
              <a:rPr lang="en-US" altLang="ko-KR" sz="2200" dirty="0" smtClean="0"/>
              <a:t>java</a:t>
            </a:r>
            <a:endParaRPr lang="ko-KR" alt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4098" name="Picture 2" descr="D:\2020_W_mobile\20210108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5806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HW12-1</a:t>
            </a:r>
            <a:br>
              <a:rPr lang="en-US" altLang="ko-KR" dirty="0" smtClean="0"/>
            </a:br>
            <a:r>
              <a:rPr lang="en-US" altLang="ko-KR" sz="2200" dirty="0" smtClean="0"/>
              <a:t>ReservationCompleteActivity.java</a:t>
            </a:r>
            <a:endParaRPr lang="ko-KR" alt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5122" name="Picture 2" descr="D:\2020_W_mobile\20210108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" y="1700808"/>
            <a:ext cx="9003607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HW12-1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6146" name="Picture 2" descr="D:\2020_W_mobile\20210108\KakaoTalk_20210108_234353940_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95" y="1619300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2020_W_mobile\20210108\KakaoTalk_20210108_2343539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6" y="1619300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2020_W_mobile\20210108\KakaoTalk_20210108_234353940_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69" y="1619300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2020_W_mobile\20210108\KakaoTalk_20210108_234353940_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82" y="1619300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3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60</Words>
  <Application>Microsoft Office PowerPoint</Application>
  <PresentationFormat>화면 슬라이드 쇼(4:3)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2020-겨울학기 모바일 프로그래밍  12주차 과제</vt:lpstr>
      <vt:lpstr>HW12-1 MainActivity.java</vt:lpstr>
      <vt:lpstr>HW12-1 MyGridAdapter.java</vt:lpstr>
      <vt:lpstr>HW12-1 ReservationActivity.java</vt:lpstr>
      <vt:lpstr>HW12-1 SeatGridAdapter.java</vt:lpstr>
      <vt:lpstr>HW12-1 ReservationCompleteActivity.java</vt:lpstr>
      <vt:lpstr>HW12-1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2020-겨울학기 모바일 프로그래밍  7주차 과제</dc:title>
  <dc:creator>이소영ㅋㅋㅋㅋㅋㅋ</dc:creator>
  <cp:lastModifiedBy>이소영ㅋㅋㅋㅋㅋㅋ</cp:lastModifiedBy>
  <cp:revision>12</cp:revision>
  <dcterms:created xsi:type="dcterms:W3CDTF">2020-12-31T14:19:19Z</dcterms:created>
  <dcterms:modified xsi:type="dcterms:W3CDTF">2021-01-08T14:52:51Z</dcterms:modified>
</cp:coreProperties>
</file>