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0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21" r:id="rId19"/>
    <p:sldId id="322" r:id="rId20"/>
    <p:sldId id="351" r:id="rId21"/>
    <p:sldId id="352" r:id="rId22"/>
    <p:sldId id="35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Y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9D79"/>
    <a:srgbClr val="A9CF33"/>
    <a:srgbClr val="F8E620"/>
    <a:srgbClr val="4FCD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6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-86" y="-59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0802E-1013-48E1-A411-EFEC45FA52C3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EA2F2-BFE1-4F9C-A73C-CD39A7A90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4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87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422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107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250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250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250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250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250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250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87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422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422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250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250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250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107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250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250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250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250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250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25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8AD8-4530-4B33-A4DE-5C7524B2AF03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36BD-1411-4DDF-A39E-BDD3651A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86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8AD8-4530-4B33-A4DE-5C7524B2AF03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36BD-1411-4DDF-A39E-BDD3651A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42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8AD8-4530-4B33-A4DE-5C7524B2AF03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36BD-1411-4DDF-A39E-BDD3651A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4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8AD8-4530-4B33-A4DE-5C7524B2AF03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36BD-1411-4DDF-A39E-BDD3651A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76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8AD8-4530-4B33-A4DE-5C7524B2AF03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36BD-1411-4DDF-A39E-BDD3651A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5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8AD8-4530-4B33-A4DE-5C7524B2AF03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36BD-1411-4DDF-A39E-BDD3651A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56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8AD8-4530-4B33-A4DE-5C7524B2AF03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36BD-1411-4DDF-A39E-BDD3651A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85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8AD8-4530-4B33-A4DE-5C7524B2AF03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36BD-1411-4DDF-A39E-BDD3651A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8AD8-4530-4B33-A4DE-5C7524B2AF03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36BD-1411-4DDF-A39E-BDD3651A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0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8AD8-4530-4B33-A4DE-5C7524B2AF03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36BD-1411-4DDF-A39E-BDD3651A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03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8AD8-4530-4B33-A4DE-5C7524B2AF03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36BD-1411-4DDF-A39E-BDD3651A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50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18AD8-4530-4B33-A4DE-5C7524B2AF03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C36BD-1411-4DDF-A39E-BDD3651A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5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0623" y="2644170"/>
            <a:ext cx="11530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9600" b="1" dirty="0">
                <a:solidFill>
                  <a:srgbClr val="FE0D4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로그인 및 회원가입</a:t>
            </a:r>
            <a:endParaRPr lang="ko-KR" altLang="en-US" sz="9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049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55618"/>
              </p:ext>
            </p:extLst>
          </p:nvPr>
        </p:nvGraphicFramePr>
        <p:xfrm>
          <a:off x="1489166" y="1391028"/>
          <a:ext cx="10515599" cy="150752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666205">
                  <a:extLst>
                    <a:ext uri="{9D8B030D-6E8A-4147-A177-3AD203B41FA5}">
                      <a16:colId xmlns:a16="http://schemas.microsoft.com/office/drawing/2014/main" xmlns="" val="2599018757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xmlns="" val="2743202200"/>
                    </a:ext>
                  </a:extLst>
                </a:gridCol>
                <a:gridCol w="680162">
                  <a:extLst>
                    <a:ext uri="{9D8B030D-6E8A-4147-A177-3AD203B41FA5}">
                      <a16:colId xmlns:a16="http://schemas.microsoft.com/office/drawing/2014/main" xmlns="" val="1432354947"/>
                    </a:ext>
                  </a:extLst>
                </a:gridCol>
                <a:gridCol w="961962">
                  <a:extLst>
                    <a:ext uri="{9D8B030D-6E8A-4147-A177-3AD203B41FA5}">
                      <a16:colId xmlns:a16="http://schemas.microsoft.com/office/drawing/2014/main" xmlns="" val="1726331654"/>
                    </a:ext>
                  </a:extLst>
                </a:gridCol>
                <a:gridCol w="3596082">
                  <a:extLst>
                    <a:ext uri="{9D8B030D-6E8A-4147-A177-3AD203B41FA5}">
                      <a16:colId xmlns:a16="http://schemas.microsoft.com/office/drawing/2014/main" xmlns="" val="397209752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3035310952"/>
                    </a:ext>
                  </a:extLst>
                </a:gridCol>
                <a:gridCol w="550233">
                  <a:extLst>
                    <a:ext uri="{9D8B030D-6E8A-4147-A177-3AD203B41FA5}">
                      <a16:colId xmlns:a16="http://schemas.microsoft.com/office/drawing/2014/main" xmlns="" val="67996574"/>
                    </a:ext>
                  </a:extLst>
                </a:gridCol>
                <a:gridCol w="459698">
                  <a:extLst>
                    <a:ext uri="{9D8B030D-6E8A-4147-A177-3AD203B41FA5}">
                      <a16:colId xmlns:a16="http://schemas.microsoft.com/office/drawing/2014/main" xmlns="" val="3418595364"/>
                    </a:ext>
                  </a:extLst>
                </a:gridCol>
                <a:gridCol w="502263">
                  <a:extLst>
                    <a:ext uri="{9D8B030D-6E8A-4147-A177-3AD203B41FA5}">
                      <a16:colId xmlns:a16="http://schemas.microsoft.com/office/drawing/2014/main" xmlns="" val="2587677109"/>
                    </a:ext>
                  </a:extLst>
                </a:gridCol>
                <a:gridCol w="987500">
                  <a:extLst>
                    <a:ext uri="{9D8B030D-6E8A-4147-A177-3AD203B41FA5}">
                      <a16:colId xmlns:a16="http://schemas.microsoft.com/office/drawing/2014/main" xmlns="" val="2667267530"/>
                    </a:ext>
                  </a:extLst>
                </a:gridCol>
                <a:gridCol w="961962">
                  <a:extLst>
                    <a:ext uri="{9D8B030D-6E8A-4147-A177-3AD203B41FA5}">
                      <a16:colId xmlns:a16="http://schemas.microsoft.com/office/drawing/2014/main" xmlns="" val="889864980"/>
                    </a:ext>
                  </a:extLst>
                </a:gridCol>
              </a:tblGrid>
              <a:tr h="2809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ID</a:t>
                      </a:r>
                      <a:endParaRPr 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D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구분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D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기능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D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err="1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요구사항명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D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요구사항내용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D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구분</a:t>
                      </a:r>
                      <a:b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</a:br>
                      <a:r>
                        <a:rPr lang="en-US" altLang="ko-KR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</a:t>
                      </a:r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기능</a:t>
                      </a:r>
                      <a:r>
                        <a:rPr lang="en-US" altLang="ko-KR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/</a:t>
                      </a:r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화면</a:t>
                      </a:r>
                      <a:r>
                        <a:rPr lang="en-US" altLang="ko-KR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)</a:t>
                      </a:r>
                      <a:endParaRPr lang="en-US" altLang="ko-KR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D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우선순위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D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작성자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D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작성일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D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err="1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진행단계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D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기타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309434"/>
                  </a:ext>
                </a:extLst>
              </a:tr>
              <a:tr h="352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JOIN-001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나눔스퀘어_ac"/>
                        </a:rPr>
                        <a:t>사용자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회원가입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회원가입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아이디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패스워드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이름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생년월일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연령대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연락처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,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이메일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프로필이미지 입력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기능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화면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이소영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8/23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수용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자바구현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화면구현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구현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2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JOIN-002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SNS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회원가입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API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를 통한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SNS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회원가입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.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이름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닉네임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,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이메일주소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프로필이미지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출생연도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생일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휴대전화번호를 받아오고 수정한다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기능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화면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이소영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8/23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수용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자바구현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화면구현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구현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93669" y="130629"/>
            <a:ext cx="6274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4000" b="1" dirty="0">
                <a:solidFill>
                  <a:schemeClr val="accent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기능 구현 </a:t>
            </a:r>
            <a:r>
              <a:rPr lang="en-US" altLang="ko-KR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|  </a:t>
            </a:r>
            <a:r>
              <a:rPr lang="ko-KR" altLang="en-US" sz="2000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회원가입</a:t>
            </a:r>
            <a:r>
              <a:rPr lang="en-US" altLang="ko-KR" sz="2000" dirty="0">
                <a:solidFill>
                  <a:srgbClr val="FE0D4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| 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요구사항 정의서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174" y="289368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81588"/>
              </p:ext>
            </p:extLst>
          </p:nvPr>
        </p:nvGraphicFramePr>
        <p:xfrm>
          <a:off x="0" y="1040400"/>
          <a:ext cx="1273628" cy="51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xmlns="" val="10965462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lvl="0" indent="0" algn="l" latinLnBrk="1">
                        <a:buNone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278099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45684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44025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b="1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 </a:t>
                      </a:r>
                      <a:r>
                        <a:rPr lang="ko-KR" altLang="en-US" sz="1400" b="1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577612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*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200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02210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err="1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마이룸</a:t>
                      </a:r>
                      <a:endParaRPr lang="ko-KR" altLang="en-US" sz="1400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15238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레시피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357325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게임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9723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601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254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93669" y="130629"/>
            <a:ext cx="5336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4000" b="1" dirty="0">
                <a:solidFill>
                  <a:schemeClr val="accent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기능 구현 </a:t>
            </a:r>
            <a:r>
              <a:rPr lang="en-US" altLang="ko-KR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|  </a:t>
            </a:r>
            <a:r>
              <a:rPr lang="ko-KR" altLang="en-US" sz="2000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회원가입</a:t>
            </a:r>
            <a:r>
              <a:rPr lang="en-US" altLang="ko-KR" sz="2000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FE0D4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|  </a:t>
            </a:r>
            <a:r>
              <a:rPr lang="ko-KR" altLang="en-US" sz="20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워크플로우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74" y="289368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827712"/>
              </p:ext>
            </p:extLst>
          </p:nvPr>
        </p:nvGraphicFramePr>
        <p:xfrm>
          <a:off x="0" y="1040400"/>
          <a:ext cx="1273628" cy="51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xmlns="" val="10965462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lvl="0" indent="0" algn="l" latinLnBrk="1">
                        <a:buNone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278099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45684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44025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b="1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 </a:t>
                      </a:r>
                      <a:r>
                        <a:rPr lang="ko-KR" altLang="en-US" sz="1400" b="1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577612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*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200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02210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err="1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마이룸</a:t>
                      </a:r>
                      <a:endParaRPr lang="ko-KR" altLang="en-US" sz="1400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15238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레시피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357325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게임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9723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6018112"/>
                  </a:ext>
                </a:extLst>
              </a:tr>
            </a:tbl>
          </a:graphicData>
        </a:graphic>
      </p:graphicFrame>
      <p:grpSp>
        <p:nvGrpSpPr>
          <p:cNvPr id="62" name="그룹 61"/>
          <p:cNvGrpSpPr/>
          <p:nvPr/>
        </p:nvGrpSpPr>
        <p:grpSpPr>
          <a:xfrm>
            <a:off x="1790514" y="2419269"/>
            <a:ext cx="9589130" cy="2585474"/>
            <a:chOff x="225053" y="1424823"/>
            <a:chExt cx="11571411" cy="3372834"/>
          </a:xfrm>
        </p:grpSpPr>
        <p:grpSp>
          <p:nvGrpSpPr>
            <p:cNvPr id="63" name="사각형: 둥근 모서리 3">
              <a:extLst>
                <a:ext uri="{FF2B5EF4-FFF2-40B4-BE49-F238E27FC236}">
                  <a16:creationId xmlns:a16="http://schemas.microsoft.com/office/drawing/2014/main" xmlns="" id="{3E0552B4-78D0-445A-AD19-FEE9963F54F9}"/>
                </a:ext>
              </a:extLst>
            </p:cNvPr>
            <p:cNvGrpSpPr/>
            <p:nvPr/>
          </p:nvGrpSpPr>
          <p:grpSpPr>
            <a:xfrm>
              <a:off x="1976570" y="2424922"/>
              <a:ext cx="1259708" cy="699248"/>
              <a:chOff x="-1" y="-122369"/>
              <a:chExt cx="1259706" cy="699247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104" name="모서리가 둥근 직사각형">
                <a:extLst>
                  <a:ext uri="{FF2B5EF4-FFF2-40B4-BE49-F238E27FC236}">
                    <a16:creationId xmlns:a16="http://schemas.microsoft.com/office/drawing/2014/main" xmlns="" id="{BBE74F13-735C-472A-8FC3-9492C5CCC4F7}"/>
                  </a:ext>
                </a:extLst>
              </p:cNvPr>
              <p:cNvSpPr/>
              <p:nvPr/>
            </p:nvSpPr>
            <p:spPr>
              <a:xfrm>
                <a:off x="-1" y="-122369"/>
                <a:ext cx="1259706" cy="699247"/>
              </a:xfrm>
              <a:prstGeom prst="roundRect">
                <a:avLst>
                  <a:gd name="adj" fmla="val 16667"/>
                </a:avLst>
              </a:prstGeom>
              <a:grpFill/>
              <a:ln w="19050" cap="flat">
                <a:solidFill>
                  <a:srgbClr val="ADB9CA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05" name="로그인">
                <a:extLst>
                  <a:ext uri="{FF2B5EF4-FFF2-40B4-BE49-F238E27FC236}">
                    <a16:creationId xmlns:a16="http://schemas.microsoft.com/office/drawing/2014/main" xmlns="" id="{FC16ABE6-64F6-4DB8-B993-B2E637CC61AB}"/>
                  </a:ext>
                </a:extLst>
              </p:cNvPr>
              <p:cNvSpPr txBox="1"/>
              <p:nvPr/>
            </p:nvSpPr>
            <p:spPr>
              <a:xfrm>
                <a:off x="77098" y="-47185"/>
                <a:ext cx="1105509" cy="542024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400">
                    <a:solidFill>
                      <a:srgbClr val="595959"/>
                    </a:solidFill>
                    <a:latin typeface="KoPub돋움체 Medium"/>
                    <a:ea typeface="KoPub돋움체 Medium"/>
                    <a:cs typeface="KoPub돋움체 Medium"/>
                    <a:sym typeface="KoPub돋움체 Medium"/>
                  </a:defRPr>
                </a:lvl1pPr>
              </a:lstStyle>
              <a:p>
                <a:r>
                  <a:rPr lang="ko-KR" altLang="en-US" sz="105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개인정보 </a:t>
                </a:r>
                <a:endParaRPr lang="en-US" altLang="ko-KR"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r>
                  <a:rPr lang="ko-KR" altLang="en-US" sz="105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입력</a:t>
                </a:r>
                <a:endParaRPr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64" name="직선 화살표 연결선 134">
              <a:extLst>
                <a:ext uri="{FF2B5EF4-FFF2-40B4-BE49-F238E27FC236}">
                  <a16:creationId xmlns:a16="http://schemas.microsoft.com/office/drawing/2014/main" xmlns="" id="{7E90466B-1E35-4DC4-8016-CB8165E4E26C}"/>
                </a:ext>
              </a:extLst>
            </p:cNvPr>
            <p:cNvSpPr/>
            <p:nvPr/>
          </p:nvSpPr>
          <p:spPr>
            <a:xfrm flipV="1">
              <a:off x="3245778" y="2776667"/>
              <a:ext cx="362488" cy="0"/>
            </a:xfrm>
            <a:prstGeom prst="line">
              <a:avLst/>
            </a:prstGeom>
            <a:ln w="12700">
              <a:solidFill>
                <a:srgbClr val="595959"/>
              </a:solidFill>
              <a:miter/>
              <a:tailEnd type="triangle"/>
            </a:ln>
          </p:spPr>
          <p:txBody>
            <a:bodyPr lIns="45718" tIns="45718" rIns="45718" bIns="45718"/>
            <a:lstStyle/>
            <a:p>
              <a:endParaRPr sz="105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65" name="다이아몬드 63">
              <a:extLst>
                <a:ext uri="{FF2B5EF4-FFF2-40B4-BE49-F238E27FC236}">
                  <a16:creationId xmlns:a16="http://schemas.microsoft.com/office/drawing/2014/main" xmlns="" id="{F4E2E827-CBB5-4DD4-9CA6-968F84AA9CB1}"/>
                </a:ext>
              </a:extLst>
            </p:cNvPr>
            <p:cNvGrpSpPr/>
            <p:nvPr/>
          </p:nvGrpSpPr>
          <p:grpSpPr>
            <a:xfrm>
              <a:off x="7171767" y="2505028"/>
              <a:ext cx="1224600" cy="923199"/>
              <a:chOff x="-2" y="-2"/>
              <a:chExt cx="1224599" cy="923198"/>
            </a:xfrm>
          </p:grpSpPr>
          <p:sp>
            <p:nvSpPr>
              <p:cNvPr id="102" name="다각형">
                <a:extLst>
                  <a:ext uri="{FF2B5EF4-FFF2-40B4-BE49-F238E27FC236}">
                    <a16:creationId xmlns:a16="http://schemas.microsoft.com/office/drawing/2014/main" xmlns="" id="{E345F98F-E8DA-4194-90FA-CF55490749AD}"/>
                  </a:ext>
                </a:extLst>
              </p:cNvPr>
              <p:cNvSpPr/>
              <p:nvPr/>
            </p:nvSpPr>
            <p:spPr>
              <a:xfrm>
                <a:off x="-2" y="-2"/>
                <a:ext cx="1224599" cy="923198"/>
              </a:xfrm>
              <a:prstGeom prst="diamond">
                <a:avLst/>
              </a:prstGeom>
              <a:solidFill>
                <a:srgbClr val="FBE5D6"/>
              </a:solidFill>
              <a:ln w="19050" cap="flat">
                <a:solidFill>
                  <a:srgbClr val="F8CBAD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03" name="사용자 정보 일치여부">
                <a:extLst>
                  <a:ext uri="{FF2B5EF4-FFF2-40B4-BE49-F238E27FC236}">
                    <a16:creationId xmlns:a16="http://schemas.microsoft.com/office/drawing/2014/main" xmlns="" id="{91E98FA2-746F-403F-9B5D-93927B0B6929}"/>
                  </a:ext>
                </a:extLst>
              </p:cNvPr>
              <p:cNvSpPr txBox="1"/>
              <p:nvPr/>
            </p:nvSpPr>
            <p:spPr>
              <a:xfrm>
                <a:off x="64399" y="315025"/>
                <a:ext cx="1093439" cy="3312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solidFill>
                      <a:srgbClr val="595959"/>
                    </a:solidFill>
                    <a:latin typeface="KoPub돋움체 Medium"/>
                    <a:ea typeface="KoPub돋움체 Medium"/>
                    <a:cs typeface="KoPub돋움체 Medium"/>
                    <a:sym typeface="KoPub돋움체 Medium"/>
                  </a:defRPr>
                </a:lvl1pPr>
              </a:lstStyle>
              <a:p>
                <a:r>
                  <a:rPr lang="ko-KR" altLang="en-US" sz="105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유효성 검사</a:t>
                </a:r>
                <a:endParaRPr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66" name="원통형 4">
              <a:extLst>
                <a:ext uri="{FF2B5EF4-FFF2-40B4-BE49-F238E27FC236}">
                  <a16:creationId xmlns:a16="http://schemas.microsoft.com/office/drawing/2014/main" xmlns="" id="{BF476068-0976-433C-9DE8-6C427B813C73}"/>
                </a:ext>
              </a:extLst>
            </p:cNvPr>
            <p:cNvGrpSpPr/>
            <p:nvPr/>
          </p:nvGrpSpPr>
          <p:grpSpPr>
            <a:xfrm>
              <a:off x="9014951" y="2525896"/>
              <a:ext cx="995555" cy="573110"/>
              <a:chOff x="-4" y="68061"/>
              <a:chExt cx="995554" cy="573109"/>
            </a:xfrm>
          </p:grpSpPr>
          <p:grpSp>
            <p:nvGrpSpPr>
              <p:cNvPr id="97" name="그룹">
                <a:extLst>
                  <a:ext uri="{FF2B5EF4-FFF2-40B4-BE49-F238E27FC236}">
                    <a16:creationId xmlns:a16="http://schemas.microsoft.com/office/drawing/2014/main" xmlns="" id="{8C8CC86F-AD6F-406C-A76A-78378637778C}"/>
                  </a:ext>
                </a:extLst>
              </p:cNvPr>
              <p:cNvGrpSpPr/>
              <p:nvPr/>
            </p:nvGrpSpPr>
            <p:grpSpPr>
              <a:xfrm>
                <a:off x="-4" y="68061"/>
                <a:ext cx="995554" cy="573109"/>
                <a:chOff x="-2" y="68063"/>
                <a:chExt cx="995553" cy="573107"/>
              </a:xfrm>
            </p:grpSpPr>
            <p:sp>
              <p:nvSpPr>
                <p:cNvPr id="99" name="도형">
                  <a:extLst>
                    <a:ext uri="{FF2B5EF4-FFF2-40B4-BE49-F238E27FC236}">
                      <a16:creationId xmlns:a16="http://schemas.microsoft.com/office/drawing/2014/main" xmlns="" id="{0D670C24-2D54-4B2D-89ED-D51E4BCC845C}"/>
                    </a:ext>
                  </a:extLst>
                </p:cNvPr>
                <p:cNvSpPr/>
                <p:nvPr/>
              </p:nvSpPr>
              <p:spPr>
                <a:xfrm>
                  <a:off x="6987" y="68063"/>
                  <a:ext cx="988564" cy="5699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700"/>
                      </a:moveTo>
                      <a:cubicBezTo>
                        <a:pt x="0" y="1209"/>
                        <a:pt x="4835" y="0"/>
                        <a:pt x="10800" y="0"/>
                      </a:cubicBezTo>
                      <a:cubicBezTo>
                        <a:pt x="16765" y="0"/>
                        <a:pt x="21600" y="1209"/>
                        <a:pt x="21600" y="2700"/>
                      </a:cubicBezTo>
                      <a:lnTo>
                        <a:pt x="21600" y="18900"/>
                      </a:lnTo>
                      <a:cubicBezTo>
                        <a:pt x="21600" y="20391"/>
                        <a:pt x="16765" y="21600"/>
                        <a:pt x="10800" y="21600"/>
                      </a:cubicBezTo>
                      <a:cubicBezTo>
                        <a:pt x="4835" y="21600"/>
                        <a:pt x="0" y="20391"/>
                        <a:pt x="0" y="18900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400">
                      <a:solidFill>
                        <a:srgbClr val="595959"/>
                      </a:solidFill>
                      <a:latin typeface="KoPub돋움체 Medium"/>
                      <a:ea typeface="KoPub돋움체 Medium"/>
                      <a:cs typeface="KoPub돋움체 Medium"/>
                      <a:sym typeface="KoPub돋움체 Medium"/>
                    </a:defRPr>
                  </a:pPr>
                  <a:endParaRPr sz="105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100" name="타원형">
                  <a:extLst>
                    <a:ext uri="{FF2B5EF4-FFF2-40B4-BE49-F238E27FC236}">
                      <a16:creationId xmlns:a16="http://schemas.microsoft.com/office/drawing/2014/main" xmlns="" id="{79E3C761-FEE3-4F69-BA60-E5EF92056B68}"/>
                    </a:ext>
                  </a:extLst>
                </p:cNvPr>
                <p:cNvSpPr/>
                <p:nvPr/>
              </p:nvSpPr>
              <p:spPr>
                <a:xfrm>
                  <a:off x="-1" y="91754"/>
                  <a:ext cx="988567" cy="142486"/>
                </a:xfrm>
                <a:prstGeom prst="ellipse">
                  <a:avLst/>
                </a:pr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400">
                      <a:solidFill>
                        <a:srgbClr val="595959"/>
                      </a:solidFill>
                      <a:latin typeface="KoPub돋움체 Medium"/>
                      <a:ea typeface="KoPub돋움체 Medium"/>
                      <a:cs typeface="KoPub돋움체 Medium"/>
                      <a:sym typeface="KoPub돋움체 Medium"/>
                    </a:defRPr>
                  </a:pPr>
                  <a:endParaRPr sz="105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101" name="선">
                  <a:extLst>
                    <a:ext uri="{FF2B5EF4-FFF2-40B4-BE49-F238E27FC236}">
                      <a16:creationId xmlns:a16="http://schemas.microsoft.com/office/drawing/2014/main" xmlns="" id="{04EA7C43-CC3F-4C6E-9A06-272D549236B4}"/>
                    </a:ext>
                  </a:extLst>
                </p:cNvPr>
                <p:cNvSpPr/>
                <p:nvPr/>
              </p:nvSpPr>
              <p:spPr>
                <a:xfrm>
                  <a:off x="-2" y="71238"/>
                  <a:ext cx="988567" cy="5699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700"/>
                      </a:moveTo>
                      <a:cubicBezTo>
                        <a:pt x="21600" y="4191"/>
                        <a:pt x="16765" y="5400"/>
                        <a:pt x="10800" y="5400"/>
                      </a:cubicBezTo>
                      <a:cubicBezTo>
                        <a:pt x="4835" y="5400"/>
                        <a:pt x="0" y="4191"/>
                        <a:pt x="0" y="2700"/>
                      </a:cubicBezTo>
                      <a:cubicBezTo>
                        <a:pt x="0" y="1209"/>
                        <a:pt x="4835" y="0"/>
                        <a:pt x="10800" y="0"/>
                      </a:cubicBezTo>
                      <a:cubicBezTo>
                        <a:pt x="16765" y="0"/>
                        <a:pt x="21600" y="1209"/>
                        <a:pt x="21600" y="2700"/>
                      </a:cubicBezTo>
                      <a:lnTo>
                        <a:pt x="21600" y="18900"/>
                      </a:lnTo>
                      <a:cubicBezTo>
                        <a:pt x="21600" y="20391"/>
                        <a:pt x="16765" y="21600"/>
                        <a:pt x="10800" y="21600"/>
                      </a:cubicBezTo>
                      <a:cubicBezTo>
                        <a:pt x="4835" y="21600"/>
                        <a:pt x="0" y="20391"/>
                        <a:pt x="0" y="18900"/>
                      </a:cubicBezTo>
                      <a:lnTo>
                        <a:pt x="0" y="2700"/>
                      </a:lnTo>
                    </a:path>
                  </a:pathLst>
                </a:custGeom>
                <a:noFill/>
                <a:ln w="19050" cap="flat">
                  <a:solidFill>
                    <a:srgbClr val="FFE699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400">
                      <a:solidFill>
                        <a:srgbClr val="595959"/>
                      </a:solidFill>
                      <a:latin typeface="KoPub돋움체 Medium"/>
                      <a:ea typeface="KoPub돋움체 Medium"/>
                      <a:cs typeface="KoPub돋움체 Medium"/>
                      <a:sym typeface="KoPub돋움체 Medium"/>
                    </a:defRPr>
                  </a:pPr>
                  <a:endParaRPr sz="105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  <p:sp>
            <p:nvSpPr>
              <p:cNvPr id="98" name="회원DB">
                <a:extLst>
                  <a:ext uri="{FF2B5EF4-FFF2-40B4-BE49-F238E27FC236}">
                    <a16:creationId xmlns:a16="http://schemas.microsoft.com/office/drawing/2014/main" xmlns="" id="{D933DA08-5691-42A8-9D3E-F04852BA871C}"/>
                  </a:ext>
                </a:extLst>
              </p:cNvPr>
              <p:cNvSpPr txBox="1"/>
              <p:nvPr/>
            </p:nvSpPr>
            <p:spPr>
              <a:xfrm>
                <a:off x="55246" y="154960"/>
                <a:ext cx="878069" cy="3312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400">
                    <a:solidFill>
                      <a:srgbClr val="595959"/>
                    </a:solidFill>
                    <a:latin typeface="KoPub돋움체 Medium"/>
                    <a:ea typeface="KoPub돋움체 Medium"/>
                    <a:cs typeface="KoPub돋움체 Medium"/>
                    <a:sym typeface="KoPub돋움체 Medium"/>
                  </a:defRPr>
                </a:lvl1pPr>
              </a:lstStyle>
              <a:p>
                <a:r>
                  <a:rPr sz="105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회원DB</a:t>
                </a:r>
                <a:endParaRPr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67" name="NO">
              <a:extLst>
                <a:ext uri="{FF2B5EF4-FFF2-40B4-BE49-F238E27FC236}">
                  <a16:creationId xmlns:a16="http://schemas.microsoft.com/office/drawing/2014/main" xmlns="" id="{DEB409B0-12F0-4085-9502-F50E9727DFB8}"/>
                </a:ext>
              </a:extLst>
            </p:cNvPr>
            <p:cNvSpPr txBox="1"/>
            <p:nvPr/>
          </p:nvSpPr>
          <p:spPr>
            <a:xfrm>
              <a:off x="8169492" y="2611996"/>
              <a:ext cx="451865" cy="331236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1100">
                  <a:solidFill>
                    <a:srgbClr val="FF2600"/>
                  </a:soli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rPr lang="en-US"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True</a:t>
              </a:r>
              <a:endParaRPr sz="105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8" name="YES">
              <a:extLst>
                <a:ext uri="{FF2B5EF4-FFF2-40B4-BE49-F238E27FC236}">
                  <a16:creationId xmlns:a16="http://schemas.microsoft.com/office/drawing/2014/main" xmlns="" id="{FB9E2757-BE46-49FC-915B-96A0804CA65F}"/>
                </a:ext>
              </a:extLst>
            </p:cNvPr>
            <p:cNvSpPr txBox="1"/>
            <p:nvPr/>
          </p:nvSpPr>
          <p:spPr>
            <a:xfrm>
              <a:off x="8139035" y="3124171"/>
              <a:ext cx="496357" cy="331236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1100">
                  <a:solidFill>
                    <a:srgbClr val="F0B220"/>
                  </a:soli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rPr lang="en-US" sz="1050" dirty="0">
                  <a:solidFill>
                    <a:srgbClr val="FF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False</a:t>
              </a:r>
              <a:endParaRPr sz="105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69" name="사각형: 둥근 모서리 3">
              <a:extLst>
                <a:ext uri="{FF2B5EF4-FFF2-40B4-BE49-F238E27FC236}">
                  <a16:creationId xmlns:a16="http://schemas.microsoft.com/office/drawing/2014/main" xmlns="" id="{4533B850-424F-4B32-9A39-551BC6BECC5D}"/>
                </a:ext>
              </a:extLst>
            </p:cNvPr>
            <p:cNvGrpSpPr/>
            <p:nvPr/>
          </p:nvGrpSpPr>
          <p:grpSpPr>
            <a:xfrm>
              <a:off x="10374646" y="2518970"/>
              <a:ext cx="1421818" cy="447665"/>
              <a:chOff x="-1" y="-1"/>
              <a:chExt cx="1259706" cy="447664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95" name="모서리가 둥근 직사각형">
                <a:extLst>
                  <a:ext uri="{FF2B5EF4-FFF2-40B4-BE49-F238E27FC236}">
                    <a16:creationId xmlns:a16="http://schemas.microsoft.com/office/drawing/2014/main" xmlns="" id="{6878E611-FCC7-4B61-8F00-8D3C322A4BEA}"/>
                  </a:ext>
                </a:extLst>
              </p:cNvPr>
              <p:cNvSpPr/>
              <p:nvPr/>
            </p:nvSpPr>
            <p:spPr>
              <a:xfrm>
                <a:off x="-1" y="-1"/>
                <a:ext cx="1259706" cy="447664"/>
              </a:xfrm>
              <a:prstGeom prst="roundRect">
                <a:avLst>
                  <a:gd name="adj" fmla="val 16667"/>
                </a:avLst>
              </a:prstGeom>
              <a:grpFill/>
              <a:ln w="19050" cap="flat">
                <a:solidFill>
                  <a:srgbClr val="ADB9CA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96" name="회원가입">
                <a:extLst>
                  <a:ext uri="{FF2B5EF4-FFF2-40B4-BE49-F238E27FC236}">
                    <a16:creationId xmlns:a16="http://schemas.microsoft.com/office/drawing/2014/main" xmlns="" id="{0B13AEA0-6238-4590-933B-D2089EA62807}"/>
                  </a:ext>
                </a:extLst>
              </p:cNvPr>
              <p:cNvSpPr txBox="1"/>
              <p:nvPr/>
            </p:nvSpPr>
            <p:spPr>
              <a:xfrm>
                <a:off x="77098" y="58209"/>
                <a:ext cx="1105509" cy="3312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400">
                    <a:solidFill>
                      <a:srgbClr val="595959"/>
                    </a:solidFill>
                    <a:latin typeface="KoPub돋움체 Medium"/>
                    <a:ea typeface="KoPub돋움체 Medium"/>
                    <a:cs typeface="KoPub돋움체 Medium"/>
                    <a:sym typeface="KoPub돋움체 Medium"/>
                  </a:defRPr>
                </a:lvl1pPr>
              </a:lstStyle>
              <a:p>
                <a:r>
                  <a:rPr lang="ko-KR" altLang="en-US" sz="105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회원가입 성공</a:t>
                </a:r>
                <a:endParaRPr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cxnSp>
          <p:nvCxnSpPr>
            <p:cNvPr id="70" name="직선 화살표 연결선 69"/>
            <p:cNvCxnSpPr>
              <a:endCxn id="95" idx="1"/>
            </p:cNvCxnSpPr>
            <p:nvPr/>
          </p:nvCxnSpPr>
          <p:spPr>
            <a:xfrm>
              <a:off x="10003520" y="2742798"/>
              <a:ext cx="371126" cy="5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직사각형 67">
              <a:extLst>
                <a:ext uri="{FF2B5EF4-FFF2-40B4-BE49-F238E27FC236}">
                  <a16:creationId xmlns:a16="http://schemas.microsoft.com/office/drawing/2014/main" xmlns="" id="{1BDB3E97-838D-4A77-9A34-B2CA98C9BFD7}"/>
                </a:ext>
              </a:extLst>
            </p:cNvPr>
            <p:cNvGrpSpPr/>
            <p:nvPr/>
          </p:nvGrpSpPr>
          <p:grpSpPr>
            <a:xfrm>
              <a:off x="225053" y="2586527"/>
              <a:ext cx="1339997" cy="369191"/>
              <a:chOff x="-2" y="-2"/>
              <a:chExt cx="964490" cy="619751"/>
            </a:xfrm>
          </p:grpSpPr>
          <p:sp>
            <p:nvSpPr>
              <p:cNvPr id="93" name="직사각형">
                <a:extLst>
                  <a:ext uri="{FF2B5EF4-FFF2-40B4-BE49-F238E27FC236}">
                    <a16:creationId xmlns:a16="http://schemas.microsoft.com/office/drawing/2014/main" xmlns="" id="{EF5E0D58-9968-4F3C-962A-6F79CED6C09F}"/>
                  </a:ext>
                </a:extLst>
              </p:cNvPr>
              <p:cNvSpPr/>
              <p:nvPr/>
            </p:nvSpPr>
            <p:spPr>
              <a:xfrm>
                <a:off x="-2" y="-2"/>
                <a:ext cx="964490" cy="619751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C9C9C9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94" name="로그인 실패">
                <a:extLst>
                  <a:ext uri="{FF2B5EF4-FFF2-40B4-BE49-F238E27FC236}">
                    <a16:creationId xmlns:a16="http://schemas.microsoft.com/office/drawing/2014/main" xmlns="" id="{284C0E6C-EC4E-4BEF-9BB1-1E4FB36B032A}"/>
                  </a:ext>
                </a:extLst>
              </p:cNvPr>
              <p:cNvSpPr txBox="1"/>
              <p:nvPr/>
            </p:nvSpPr>
            <p:spPr>
              <a:xfrm>
                <a:off x="52070" y="31852"/>
                <a:ext cx="860349" cy="5560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300">
                    <a:solidFill>
                      <a:srgbClr val="595959"/>
                    </a:solidFill>
                    <a:latin typeface="KoPub돋움체 Medium"/>
                    <a:ea typeface="KoPub돋움체 Medium"/>
                    <a:cs typeface="KoPub돋움체 Medium"/>
                    <a:sym typeface="KoPub돋움체 Medium"/>
                  </a:defRPr>
                </a:lvl1pPr>
              </a:lstStyle>
              <a:p>
                <a:r>
                  <a:rPr lang="ko-KR" altLang="en-US" sz="105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회원가입</a:t>
                </a:r>
                <a:endParaRPr lang="en-US" altLang="ko-KR"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cxnSp>
          <p:nvCxnSpPr>
            <p:cNvPr id="72" name="직선 화살표 연결선 71"/>
            <p:cNvCxnSpPr>
              <a:stCxn id="93" idx="3"/>
              <a:endCxn id="104" idx="1"/>
            </p:cNvCxnSpPr>
            <p:nvPr/>
          </p:nvCxnSpPr>
          <p:spPr>
            <a:xfrm>
              <a:off x="1565050" y="2771122"/>
              <a:ext cx="411520" cy="3424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다이아몬드 63">
              <a:extLst>
                <a:ext uri="{FF2B5EF4-FFF2-40B4-BE49-F238E27FC236}">
                  <a16:creationId xmlns:a16="http://schemas.microsoft.com/office/drawing/2014/main" xmlns="" id="{F4E2E827-CBB5-4DD4-9CA6-968F84AA9CB1}"/>
                </a:ext>
              </a:extLst>
            </p:cNvPr>
            <p:cNvGrpSpPr/>
            <p:nvPr/>
          </p:nvGrpSpPr>
          <p:grpSpPr>
            <a:xfrm>
              <a:off x="3608266" y="2309521"/>
              <a:ext cx="1224600" cy="923199"/>
              <a:chOff x="-2" y="-2"/>
              <a:chExt cx="1224599" cy="923198"/>
            </a:xfrm>
          </p:grpSpPr>
          <p:sp>
            <p:nvSpPr>
              <p:cNvPr id="91" name="다각형">
                <a:extLst>
                  <a:ext uri="{FF2B5EF4-FFF2-40B4-BE49-F238E27FC236}">
                    <a16:creationId xmlns:a16="http://schemas.microsoft.com/office/drawing/2014/main" xmlns="" id="{E345F98F-E8DA-4194-90FA-CF55490749AD}"/>
                  </a:ext>
                </a:extLst>
              </p:cNvPr>
              <p:cNvSpPr/>
              <p:nvPr/>
            </p:nvSpPr>
            <p:spPr>
              <a:xfrm>
                <a:off x="-2" y="-2"/>
                <a:ext cx="1224599" cy="923198"/>
              </a:xfrm>
              <a:prstGeom prst="diamond">
                <a:avLst/>
              </a:prstGeom>
              <a:solidFill>
                <a:srgbClr val="FBE5D6"/>
              </a:solidFill>
              <a:ln w="19050" cap="flat">
                <a:solidFill>
                  <a:srgbClr val="F8CBAD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92" name="사용자 정보 일치여부">
                <a:extLst>
                  <a:ext uri="{FF2B5EF4-FFF2-40B4-BE49-F238E27FC236}">
                    <a16:creationId xmlns:a16="http://schemas.microsoft.com/office/drawing/2014/main" xmlns="" id="{91E98FA2-746F-403F-9B5D-93927B0B6929}"/>
                  </a:ext>
                </a:extLst>
              </p:cNvPr>
              <p:cNvSpPr txBox="1"/>
              <p:nvPr/>
            </p:nvSpPr>
            <p:spPr>
              <a:xfrm>
                <a:off x="170418" y="190579"/>
                <a:ext cx="883758" cy="5420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solidFill>
                      <a:srgbClr val="595959"/>
                    </a:solidFill>
                    <a:latin typeface="KoPub돋움체 Medium"/>
                    <a:ea typeface="KoPub돋움체 Medium"/>
                    <a:cs typeface="KoPub돋움체 Medium"/>
                    <a:sym typeface="KoPub돋움체 Medium"/>
                  </a:defRPr>
                </a:lvl1pPr>
              </a:lstStyle>
              <a:p>
                <a:r>
                  <a:rPr lang="ko-KR" altLang="en-US" sz="105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등록 여부</a:t>
                </a:r>
                <a:endParaRPr lang="en-US" altLang="ko-KR"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r>
                  <a:rPr lang="ko-KR" altLang="en-US" sz="105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확인</a:t>
                </a:r>
                <a:endParaRPr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74" name="NO">
              <a:extLst>
                <a:ext uri="{FF2B5EF4-FFF2-40B4-BE49-F238E27FC236}">
                  <a16:creationId xmlns:a16="http://schemas.microsoft.com/office/drawing/2014/main" xmlns="" id="{DEB409B0-12F0-4085-9502-F50E9727DFB8}"/>
                </a:ext>
              </a:extLst>
            </p:cNvPr>
            <p:cNvSpPr txBox="1"/>
            <p:nvPr/>
          </p:nvSpPr>
          <p:spPr>
            <a:xfrm>
              <a:off x="4611974" y="2835825"/>
              <a:ext cx="496357" cy="331236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1100">
                  <a:solidFill>
                    <a:srgbClr val="FF2600"/>
                  </a:soli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rPr lang="en-US"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False</a:t>
              </a:r>
              <a:endParaRPr sz="105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5" name="YES">
              <a:extLst>
                <a:ext uri="{FF2B5EF4-FFF2-40B4-BE49-F238E27FC236}">
                  <a16:creationId xmlns:a16="http://schemas.microsoft.com/office/drawing/2014/main" xmlns="" id="{FB9E2757-BE46-49FC-915B-96A0804CA65F}"/>
                </a:ext>
              </a:extLst>
            </p:cNvPr>
            <p:cNvSpPr txBox="1"/>
            <p:nvPr/>
          </p:nvSpPr>
          <p:spPr>
            <a:xfrm>
              <a:off x="4611974" y="2378707"/>
              <a:ext cx="451865" cy="331236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1100">
                  <a:solidFill>
                    <a:srgbClr val="F0B220"/>
                  </a:soli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rPr lang="en-US" sz="1050" dirty="0">
                  <a:solidFill>
                    <a:srgbClr val="FF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True</a:t>
              </a:r>
              <a:endParaRPr sz="105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76" name="꺾인 연결선 75"/>
            <p:cNvCxnSpPr>
              <a:stCxn id="75" idx="3"/>
              <a:endCxn id="85" idx="1"/>
            </p:cNvCxnSpPr>
            <p:nvPr/>
          </p:nvCxnSpPr>
          <p:spPr>
            <a:xfrm flipV="1">
              <a:off x="5063839" y="1609418"/>
              <a:ext cx="455622" cy="93490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꺾인 연결선 76"/>
            <p:cNvCxnSpPr>
              <a:stCxn id="68" idx="3"/>
              <a:endCxn id="89" idx="2"/>
            </p:cNvCxnSpPr>
            <p:nvPr/>
          </p:nvCxnSpPr>
          <p:spPr>
            <a:xfrm flipH="1">
              <a:off x="6149315" y="3289789"/>
              <a:ext cx="2486077" cy="13888"/>
            </a:xfrm>
            <a:prstGeom prst="bentConnector4">
              <a:avLst>
                <a:gd name="adj1" fmla="val -11096"/>
                <a:gd name="adj2" fmla="val 3339808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사각형: 둥근 모서리 3">
              <a:extLst>
                <a:ext uri="{FF2B5EF4-FFF2-40B4-BE49-F238E27FC236}">
                  <a16:creationId xmlns:a16="http://schemas.microsoft.com/office/drawing/2014/main" xmlns="" id="{3E0552B4-78D0-445A-AD19-FEE9963F54F9}"/>
                </a:ext>
              </a:extLst>
            </p:cNvPr>
            <p:cNvGrpSpPr/>
            <p:nvPr/>
          </p:nvGrpSpPr>
          <p:grpSpPr>
            <a:xfrm>
              <a:off x="5519461" y="2643465"/>
              <a:ext cx="1259708" cy="660212"/>
              <a:chOff x="-1" y="-99334"/>
              <a:chExt cx="1259706" cy="660211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89" name="모서리가 둥근 직사각형">
                <a:extLst>
                  <a:ext uri="{FF2B5EF4-FFF2-40B4-BE49-F238E27FC236}">
                    <a16:creationId xmlns:a16="http://schemas.microsoft.com/office/drawing/2014/main" xmlns="" id="{BBE74F13-735C-472A-8FC3-9492C5CCC4F7}"/>
                  </a:ext>
                </a:extLst>
              </p:cNvPr>
              <p:cNvSpPr/>
              <p:nvPr/>
            </p:nvSpPr>
            <p:spPr>
              <a:xfrm>
                <a:off x="-1" y="-99334"/>
                <a:ext cx="1259706" cy="660211"/>
              </a:xfrm>
              <a:prstGeom prst="roundRect">
                <a:avLst>
                  <a:gd name="adj" fmla="val 16667"/>
                </a:avLst>
              </a:prstGeom>
              <a:grpFill/>
              <a:ln w="19050" cap="flat">
                <a:solidFill>
                  <a:srgbClr val="ADB9CA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90" name="로그인">
                <a:extLst>
                  <a:ext uri="{FF2B5EF4-FFF2-40B4-BE49-F238E27FC236}">
                    <a16:creationId xmlns:a16="http://schemas.microsoft.com/office/drawing/2014/main" xmlns="" id="{FC16ABE6-64F6-4DB8-B993-B2E637CC61AB}"/>
                  </a:ext>
                </a:extLst>
              </p:cNvPr>
              <p:cNvSpPr txBox="1"/>
              <p:nvPr/>
            </p:nvSpPr>
            <p:spPr>
              <a:xfrm>
                <a:off x="77098" y="-47185"/>
                <a:ext cx="1105509" cy="542024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400">
                    <a:solidFill>
                      <a:srgbClr val="595959"/>
                    </a:solidFill>
                    <a:latin typeface="KoPub돋움체 Medium"/>
                    <a:ea typeface="KoPub돋움체 Medium"/>
                    <a:cs typeface="KoPub돋움체 Medium"/>
                    <a:sym typeface="KoPub돋움체 Medium"/>
                  </a:defRPr>
                </a:lvl1pPr>
              </a:lstStyle>
              <a:p>
                <a:r>
                  <a:rPr lang="ko-KR" altLang="en-US" sz="105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회원정보</a:t>
                </a:r>
                <a:endParaRPr lang="en-US" altLang="ko-KR"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r>
                  <a:rPr lang="ko-KR" altLang="en-US" sz="105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입력</a:t>
                </a:r>
                <a:endParaRPr lang="en-US" altLang="ko-KR"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cxnSp>
          <p:nvCxnSpPr>
            <p:cNvPr id="79" name="직선 화살표 연결선 78"/>
            <p:cNvCxnSpPr>
              <a:stCxn id="89" idx="3"/>
              <a:endCxn id="102" idx="1"/>
            </p:cNvCxnSpPr>
            <p:nvPr/>
          </p:nvCxnSpPr>
          <p:spPr>
            <a:xfrm flipV="1">
              <a:off x="6779169" y="2966627"/>
              <a:ext cx="392598" cy="6944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>
              <a:stCxn id="67" idx="3"/>
              <a:endCxn id="98" idx="1"/>
            </p:cNvCxnSpPr>
            <p:nvPr/>
          </p:nvCxnSpPr>
          <p:spPr>
            <a:xfrm>
              <a:off x="8621357" y="2777614"/>
              <a:ext cx="448844" cy="800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>
              <a:stCxn id="74" idx="3"/>
              <a:endCxn id="89" idx="1"/>
            </p:cNvCxnSpPr>
            <p:nvPr/>
          </p:nvCxnSpPr>
          <p:spPr>
            <a:xfrm flipV="1">
              <a:off x="5108331" y="2973571"/>
              <a:ext cx="411130" cy="27871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직사각형 67">
              <a:extLst>
                <a:ext uri="{FF2B5EF4-FFF2-40B4-BE49-F238E27FC236}">
                  <a16:creationId xmlns:a16="http://schemas.microsoft.com/office/drawing/2014/main" xmlns="" id="{1BDB3E97-838D-4A77-9A34-B2CA98C9BFD7}"/>
                </a:ext>
              </a:extLst>
            </p:cNvPr>
            <p:cNvGrpSpPr/>
            <p:nvPr/>
          </p:nvGrpSpPr>
          <p:grpSpPr>
            <a:xfrm>
              <a:off x="9948272" y="4428467"/>
              <a:ext cx="1545757" cy="369190"/>
              <a:chOff x="-2" y="1"/>
              <a:chExt cx="964490" cy="619750"/>
            </a:xfrm>
          </p:grpSpPr>
          <p:sp>
            <p:nvSpPr>
              <p:cNvPr id="87" name="직사각형">
                <a:extLst>
                  <a:ext uri="{FF2B5EF4-FFF2-40B4-BE49-F238E27FC236}">
                    <a16:creationId xmlns:a16="http://schemas.microsoft.com/office/drawing/2014/main" xmlns="" id="{EF5E0D58-9968-4F3C-962A-6F79CED6C09F}"/>
                  </a:ext>
                </a:extLst>
              </p:cNvPr>
              <p:cNvSpPr/>
              <p:nvPr/>
            </p:nvSpPr>
            <p:spPr>
              <a:xfrm>
                <a:off x="-2" y="1"/>
                <a:ext cx="964490" cy="619750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C9C9C9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88" name="로그인 실패">
                <a:extLst>
                  <a:ext uri="{FF2B5EF4-FFF2-40B4-BE49-F238E27FC236}">
                    <a16:creationId xmlns:a16="http://schemas.microsoft.com/office/drawing/2014/main" xmlns="" id="{284C0E6C-EC4E-4BEF-9BB1-1E4FB36B032A}"/>
                  </a:ext>
                </a:extLst>
              </p:cNvPr>
              <p:cNvSpPr txBox="1"/>
              <p:nvPr/>
            </p:nvSpPr>
            <p:spPr>
              <a:xfrm>
                <a:off x="52070" y="31852"/>
                <a:ext cx="860349" cy="5560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300">
                    <a:solidFill>
                      <a:srgbClr val="595959"/>
                    </a:solidFill>
                    <a:latin typeface="KoPub돋움체 Medium"/>
                    <a:ea typeface="KoPub돋움체 Medium"/>
                    <a:cs typeface="KoPub돋움체 Medium"/>
                    <a:sym typeface="KoPub돋움체 Medium"/>
                  </a:defRPr>
                </a:lvl1pPr>
              </a:lstStyle>
              <a:p>
                <a:r>
                  <a:rPr lang="ko-KR" altLang="en-US" sz="105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메인</a:t>
                </a:r>
                <a:endParaRPr lang="en-US" altLang="ko-KR"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cxnSp>
          <p:nvCxnSpPr>
            <p:cNvPr id="83" name="꺾인 연결선 82"/>
            <p:cNvCxnSpPr>
              <a:stCxn id="95" idx="3"/>
              <a:endCxn id="87" idx="3"/>
            </p:cNvCxnSpPr>
            <p:nvPr/>
          </p:nvCxnSpPr>
          <p:spPr>
            <a:xfrm flipH="1">
              <a:off x="11494029" y="2742803"/>
              <a:ext cx="302435" cy="1870259"/>
            </a:xfrm>
            <a:prstGeom prst="bentConnector3">
              <a:avLst>
                <a:gd name="adj1" fmla="val -75586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직사각형 67">
              <a:extLst>
                <a:ext uri="{FF2B5EF4-FFF2-40B4-BE49-F238E27FC236}">
                  <a16:creationId xmlns:a16="http://schemas.microsoft.com/office/drawing/2014/main" xmlns="" id="{1BDB3E97-838D-4A77-9A34-B2CA98C9BFD7}"/>
                </a:ext>
              </a:extLst>
            </p:cNvPr>
            <p:cNvGrpSpPr/>
            <p:nvPr/>
          </p:nvGrpSpPr>
          <p:grpSpPr>
            <a:xfrm>
              <a:off x="5519461" y="1424823"/>
              <a:ext cx="1339997" cy="369191"/>
              <a:chOff x="-2" y="-2"/>
              <a:chExt cx="964490" cy="619751"/>
            </a:xfrm>
          </p:grpSpPr>
          <p:sp>
            <p:nvSpPr>
              <p:cNvPr id="85" name="직사각형">
                <a:extLst>
                  <a:ext uri="{FF2B5EF4-FFF2-40B4-BE49-F238E27FC236}">
                    <a16:creationId xmlns:a16="http://schemas.microsoft.com/office/drawing/2014/main" xmlns="" id="{EF5E0D58-9968-4F3C-962A-6F79CED6C09F}"/>
                  </a:ext>
                </a:extLst>
              </p:cNvPr>
              <p:cNvSpPr/>
              <p:nvPr/>
            </p:nvSpPr>
            <p:spPr>
              <a:xfrm>
                <a:off x="-2" y="-2"/>
                <a:ext cx="964490" cy="619751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C9C9C9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86" name="로그인 실패">
                <a:extLst>
                  <a:ext uri="{FF2B5EF4-FFF2-40B4-BE49-F238E27FC236}">
                    <a16:creationId xmlns:a16="http://schemas.microsoft.com/office/drawing/2014/main" xmlns="" id="{284C0E6C-EC4E-4BEF-9BB1-1E4FB36B032A}"/>
                  </a:ext>
                </a:extLst>
              </p:cNvPr>
              <p:cNvSpPr txBox="1"/>
              <p:nvPr/>
            </p:nvSpPr>
            <p:spPr>
              <a:xfrm>
                <a:off x="52070" y="31852"/>
                <a:ext cx="860349" cy="5560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300">
                    <a:solidFill>
                      <a:srgbClr val="595959"/>
                    </a:solidFill>
                    <a:latin typeface="KoPub돋움체 Medium"/>
                    <a:ea typeface="KoPub돋움체 Medium"/>
                    <a:cs typeface="KoPub돋움체 Medium"/>
                    <a:sym typeface="KoPub돋움체 Medium"/>
                  </a:defRPr>
                </a:lvl1pPr>
              </a:lstStyle>
              <a:p>
                <a:r>
                  <a:rPr lang="ko-KR" altLang="en-US" sz="105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로그인</a:t>
                </a:r>
                <a:endParaRPr lang="en-US" altLang="ko-KR"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785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1593669" y="130629"/>
            <a:ext cx="5625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기능 구현  </a:t>
            </a:r>
            <a:r>
              <a:rPr lang="en-US" altLang="ko-KR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|  </a:t>
            </a:r>
            <a:r>
              <a:rPr lang="ko-KR" altLang="en-US" sz="2000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회원가입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r>
              <a:rPr lang="en-US" altLang="ko-KR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| 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화면 설계</a:t>
            </a:r>
          </a:p>
        </p:txBody>
      </p:sp>
      <p:graphicFrame>
        <p:nvGraphicFramePr>
          <p:cNvPr id="69" name="내용 개체 틀 4">
            <a:extLst>
              <a:ext uri="{FF2B5EF4-FFF2-40B4-BE49-F238E27FC236}">
                <a16:creationId xmlns:a16="http://schemas.microsoft.com/office/drawing/2014/main" xmlns="" id="{A380C9DE-9ECD-4EB3-97B1-71CB73228D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563057"/>
              </p:ext>
            </p:extLst>
          </p:nvPr>
        </p:nvGraphicFramePr>
        <p:xfrm>
          <a:off x="1429936" y="788682"/>
          <a:ext cx="10584871" cy="643225"/>
        </p:xfrm>
        <a:graphic>
          <a:graphicData uri="http://schemas.openxmlformats.org/drawingml/2006/table">
            <a:tbl>
              <a:tblPr firstRow="1" bandRow="1">
                <a:solidFill>
                  <a:srgbClr val="FFFFFF"/>
                </a:solidFill>
                <a:tableStyleId>{5C22544A-7EE6-4342-B048-85BDC9FD1C3A}</a:tableStyleId>
              </a:tblPr>
              <a:tblGrid>
                <a:gridCol w="1323109">
                  <a:extLst>
                    <a:ext uri="{9D8B030D-6E8A-4147-A177-3AD203B41FA5}">
                      <a16:colId xmlns:a16="http://schemas.microsoft.com/office/drawing/2014/main" xmlns="" val="2031710050"/>
                    </a:ext>
                  </a:extLst>
                </a:gridCol>
                <a:gridCol w="1323109">
                  <a:extLst>
                    <a:ext uri="{9D8B030D-6E8A-4147-A177-3AD203B41FA5}">
                      <a16:colId xmlns:a16="http://schemas.microsoft.com/office/drawing/2014/main" xmlns="" val="3518587409"/>
                    </a:ext>
                  </a:extLst>
                </a:gridCol>
                <a:gridCol w="1323109">
                  <a:extLst>
                    <a:ext uri="{9D8B030D-6E8A-4147-A177-3AD203B41FA5}">
                      <a16:colId xmlns:a16="http://schemas.microsoft.com/office/drawing/2014/main" xmlns="" val="2314418683"/>
                    </a:ext>
                  </a:extLst>
                </a:gridCol>
                <a:gridCol w="1323109">
                  <a:extLst>
                    <a:ext uri="{9D8B030D-6E8A-4147-A177-3AD203B41FA5}">
                      <a16:colId xmlns:a16="http://schemas.microsoft.com/office/drawing/2014/main" xmlns="" val="3489223364"/>
                    </a:ext>
                  </a:extLst>
                </a:gridCol>
                <a:gridCol w="1323109">
                  <a:extLst>
                    <a:ext uri="{9D8B030D-6E8A-4147-A177-3AD203B41FA5}">
                      <a16:colId xmlns:a16="http://schemas.microsoft.com/office/drawing/2014/main" xmlns="" val="2879776432"/>
                    </a:ext>
                  </a:extLst>
                </a:gridCol>
                <a:gridCol w="1323109">
                  <a:extLst>
                    <a:ext uri="{9D8B030D-6E8A-4147-A177-3AD203B41FA5}">
                      <a16:colId xmlns:a16="http://schemas.microsoft.com/office/drawing/2014/main" xmlns="" val="1098953448"/>
                    </a:ext>
                  </a:extLst>
                </a:gridCol>
                <a:gridCol w="1260841">
                  <a:extLst>
                    <a:ext uri="{9D8B030D-6E8A-4147-A177-3AD203B41FA5}">
                      <a16:colId xmlns:a16="http://schemas.microsoft.com/office/drawing/2014/main" xmlns="" val="1948505531"/>
                    </a:ext>
                  </a:extLst>
                </a:gridCol>
                <a:gridCol w="1385376">
                  <a:extLst>
                    <a:ext uri="{9D8B030D-6E8A-4147-A177-3AD203B41FA5}">
                      <a16:colId xmlns:a16="http://schemas.microsoft.com/office/drawing/2014/main" xmlns="" val="1581065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Page</a:t>
                      </a:r>
                      <a:r>
                        <a:rPr lang="en-US" sz="1500" baseline="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 Title</a:t>
                      </a:r>
                      <a:endParaRPr lang="en-US" sz="1500" dirty="0">
                        <a:solidFill>
                          <a:srgbClr val="689D79"/>
                        </a:solidFill>
                        <a:latin typeface="Arial" panose="020B0604020202020204" pitchFamily="34" charset="0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회원가입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Screen ID</a:t>
                      </a: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JOIN-001</a:t>
                      </a: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이소영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2021.08.26</a:t>
                      </a: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6387190"/>
                  </a:ext>
                </a:extLst>
              </a:tr>
              <a:tr h="323185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en-US" sz="1500" b="1" baseline="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 Path</a:t>
                      </a:r>
                      <a:endParaRPr lang="en-US" sz="1500" b="1" dirty="0">
                        <a:solidFill>
                          <a:srgbClr val="689D79"/>
                        </a:solidFill>
                        <a:latin typeface="Arial" panose="020B0604020202020204" pitchFamily="34" charset="0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ko-KR" altLang="en-US" sz="15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회원가입</a:t>
                      </a:r>
                      <a:endParaRPr lang="en-US" sz="15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83127" marR="83127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Related ID</a:t>
                      </a:r>
                    </a:p>
                  </a:txBody>
                  <a:tcPr marL="83127" marR="83127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83127" marR="83127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9535146"/>
                  </a:ext>
                </a:extLst>
              </a:tr>
            </a:tbl>
          </a:graphicData>
        </a:graphic>
      </p:graphicFrame>
      <p:graphicFrame>
        <p:nvGraphicFramePr>
          <p:cNvPr id="74" name="내용 개체 틀 4">
            <a:extLst>
              <a:ext uri="{FF2B5EF4-FFF2-40B4-BE49-F238E27FC236}">
                <a16:creationId xmlns:a16="http://schemas.microsoft.com/office/drawing/2014/main" xmlns="" id="{E8837569-2347-4AA2-ABC0-BEDAEB5766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4005562"/>
              </p:ext>
            </p:extLst>
          </p:nvPr>
        </p:nvGraphicFramePr>
        <p:xfrm>
          <a:off x="9095771" y="1530591"/>
          <a:ext cx="2919036" cy="4146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10">
                  <a:extLst>
                    <a:ext uri="{9D8B030D-6E8A-4147-A177-3AD203B41FA5}">
                      <a16:colId xmlns:a16="http://schemas.microsoft.com/office/drawing/2014/main" xmlns="" val="2031710050"/>
                    </a:ext>
                  </a:extLst>
                </a:gridCol>
                <a:gridCol w="2604226">
                  <a:extLst>
                    <a:ext uri="{9D8B030D-6E8A-4147-A177-3AD203B41FA5}">
                      <a16:colId xmlns:a16="http://schemas.microsoft.com/office/drawing/2014/main" xmlns="" val="3518587409"/>
                    </a:ext>
                  </a:extLst>
                </a:gridCol>
              </a:tblGrid>
              <a:tr h="33857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6387190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ea typeface="나눔스퀘어_ac"/>
                        </a:rPr>
                        <a:t>ID</a:t>
                      </a:r>
                      <a:r>
                        <a:rPr lang="en-US" altLang="ko-KR" sz="1200" baseline="0" dirty="0">
                          <a:ea typeface="나눔스퀘어_ac"/>
                        </a:rPr>
                        <a:t> </a:t>
                      </a:r>
                      <a:r>
                        <a:rPr lang="ko-KR" altLang="en-US" sz="1200" baseline="0" dirty="0">
                          <a:ea typeface="나눔스퀘어_ac"/>
                        </a:rPr>
                        <a:t>입력</a:t>
                      </a:r>
                      <a:endParaRPr lang="en-US" altLang="ko-KR" sz="12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9535146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ea typeface="나눔스퀘어_ac"/>
                        </a:rPr>
                        <a:t>ID </a:t>
                      </a:r>
                      <a:r>
                        <a:rPr lang="ko-KR" altLang="en-US" sz="1200" dirty="0">
                          <a:ea typeface="나눔스퀘어_ac"/>
                        </a:rPr>
                        <a:t>중복 검사</a:t>
                      </a:r>
                      <a:endParaRPr lang="en-US" altLang="ko-KR" sz="12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2929577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err="1">
                          <a:ea typeface="나눔스퀘어_ac"/>
                        </a:rPr>
                        <a:t>이메일</a:t>
                      </a:r>
                      <a:r>
                        <a:rPr lang="ko-KR" altLang="en-US" sz="1200" dirty="0">
                          <a:ea typeface="나눔스퀘어_ac"/>
                        </a:rPr>
                        <a:t> </a:t>
                      </a:r>
                      <a:r>
                        <a:rPr lang="en-US" altLang="ko-KR" sz="1200" dirty="0">
                          <a:ea typeface="나눔스퀘어_ac"/>
                        </a:rPr>
                        <a:t>select</a:t>
                      </a:r>
                      <a:r>
                        <a:rPr lang="ko-KR" altLang="en-US" sz="1200" dirty="0">
                          <a:ea typeface="나눔스퀘어_ac"/>
                        </a:rPr>
                        <a:t>로 입력</a:t>
                      </a:r>
                      <a:endParaRPr lang="en-US" sz="12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9568167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a typeface="나눔스퀘어_ac"/>
                        </a:rPr>
                        <a:t>정보제공 동의 체크박스</a:t>
                      </a:r>
                      <a:endParaRPr lang="en-US" sz="12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6172475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a typeface="나눔스퀘어_ac"/>
                        </a:rPr>
                        <a:t>Submit </a:t>
                      </a:r>
                      <a:r>
                        <a:rPr lang="ko-KR" altLang="en-US" sz="1200" dirty="0">
                          <a:ea typeface="나눔스퀘어_ac"/>
                        </a:rPr>
                        <a:t>버튼</a:t>
                      </a:r>
                      <a:endParaRPr lang="en-US" sz="12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0133435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3083074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487993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4876462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320783"/>
                  </a:ext>
                </a:extLst>
              </a:tr>
              <a:tr h="33857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</a:t>
                      </a:r>
                      <a:r>
                        <a:rPr lang="en-US" sz="1600" b="1" baseline="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Point</a:t>
                      </a:r>
                      <a:endParaRPr lang="en-US" sz="1600" b="1" dirty="0">
                        <a:solidFill>
                          <a:srgbClr val="689D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1690224"/>
                  </a:ext>
                </a:extLst>
              </a:tr>
              <a:tr h="393499"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  <a:latin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23567642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74" y="289368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41614"/>
              </p:ext>
            </p:extLst>
          </p:nvPr>
        </p:nvGraphicFramePr>
        <p:xfrm>
          <a:off x="0" y="1040400"/>
          <a:ext cx="1273628" cy="51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xmlns="" val="10965462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lvl="0" indent="0" algn="l" latinLnBrk="1">
                        <a:buNone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278099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45684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44025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b="1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 </a:t>
                      </a:r>
                      <a:r>
                        <a:rPr lang="ko-KR" altLang="en-US" sz="1400" b="1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577612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*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200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02210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err="1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마이룸</a:t>
                      </a:r>
                      <a:endParaRPr lang="ko-KR" altLang="en-US" sz="1400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15238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레시피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357325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게임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9723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601811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590836"/>
              </p:ext>
            </p:extLst>
          </p:nvPr>
        </p:nvGraphicFramePr>
        <p:xfrm>
          <a:off x="2715046" y="2019300"/>
          <a:ext cx="4943054" cy="391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4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525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ea typeface="나눔스퀘어_ac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9D7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2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a typeface="나눔스퀘어_ac"/>
                        </a:rPr>
                        <a:t>ID</a:t>
                      </a:r>
                      <a:endParaRPr lang="ko-KR" altLang="en-US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스퀘어_ac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스퀘어_ac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2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a typeface="나눔스퀘어_ac"/>
                        </a:rPr>
                        <a:t>PW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스퀘어_ac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스퀘어_ac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2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a typeface="나눔스퀘어_ac"/>
                        </a:rPr>
                        <a:t>닉네임</a:t>
                      </a:r>
                      <a:endParaRPr lang="en-US" altLang="ko-KR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스퀘어_ac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스퀘어_ac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2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ea typeface="나눔스퀘어_ac"/>
                        </a:rPr>
                        <a:t>이메일</a:t>
                      </a:r>
                      <a:endParaRPr lang="en-US" altLang="ko-KR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스퀘어_ac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ea typeface="나눔스퀘어_ac"/>
                        </a:rPr>
                        <a:t>@ </a:t>
                      </a:r>
                      <a:r>
                        <a:rPr lang="ko-KR" altLang="en-US" sz="1200" dirty="0" err="1">
                          <a:ea typeface="나눔스퀘어_ac"/>
                        </a:rPr>
                        <a:t>이메일선택</a:t>
                      </a:r>
                      <a:r>
                        <a:rPr lang="ko-KR" altLang="en-US" sz="1200" dirty="0">
                          <a:ea typeface="나눔스퀘어_ac"/>
                        </a:rPr>
                        <a:t> ▼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2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a typeface="나눔스퀘어_ac"/>
                        </a:rPr>
                        <a:t>….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ea typeface="나눔스퀘어_ac"/>
                        </a:rPr>
                        <a:t>…</a:t>
                      </a:r>
                      <a:endParaRPr lang="ko-KR" altLang="en-US" dirty="0">
                        <a:ea typeface="나눔스퀘어_ac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ea typeface="나눔스퀘어_ac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ea typeface="나눔스퀘어_ac"/>
                        </a:rPr>
                        <a:t>정보제공동의</a:t>
                      </a:r>
                      <a:endParaRPr lang="en-US" altLang="ko-KR" sz="14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ea typeface="나눔스퀘어_ac"/>
                        </a:rPr>
                        <a:t>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610101"/>
              </p:ext>
            </p:extLst>
          </p:nvPr>
        </p:nvGraphicFramePr>
        <p:xfrm>
          <a:off x="4463289" y="6110764"/>
          <a:ext cx="96458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45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94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a typeface="나눔스퀘어_ac"/>
                        </a:rPr>
                        <a:t>확인</a:t>
                      </a:r>
                    </a:p>
                  </a:txBody>
                  <a:tcPr>
                    <a:solidFill>
                      <a:srgbClr val="689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56705DEF-8DEF-4FE2-9BB9-6D708A79E1F3}"/>
              </a:ext>
            </a:extLst>
          </p:cNvPr>
          <p:cNvSpPr/>
          <p:nvPr/>
        </p:nvSpPr>
        <p:spPr>
          <a:xfrm>
            <a:off x="3974006" y="3046700"/>
            <a:ext cx="283464" cy="295855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나눔스퀘어_ac" panose="020B0600000101010101" pitchFamily="50" charset="-127"/>
              </a:rPr>
              <a:t>1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56705DEF-8DEF-4FE2-9BB9-6D708A79E1F3}"/>
              </a:ext>
            </a:extLst>
          </p:cNvPr>
          <p:cNvSpPr/>
          <p:nvPr/>
        </p:nvSpPr>
        <p:spPr>
          <a:xfrm>
            <a:off x="4257470" y="5925464"/>
            <a:ext cx="283464" cy="295855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나눔스퀘어_ac" panose="020B0600000101010101" pitchFamily="50" charset="-127"/>
              </a:rPr>
              <a:t>5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56705DEF-8DEF-4FE2-9BB9-6D708A79E1F3}"/>
              </a:ext>
            </a:extLst>
          </p:cNvPr>
          <p:cNvSpPr/>
          <p:nvPr/>
        </p:nvSpPr>
        <p:spPr>
          <a:xfrm>
            <a:off x="3982596" y="4563771"/>
            <a:ext cx="283464" cy="295855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나눔스퀘어_ac" panose="020B0600000101010101" pitchFamily="50" charset="-127"/>
              </a:rPr>
              <a:t>3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56705DEF-8DEF-4FE2-9BB9-6D708A79E1F3}"/>
              </a:ext>
            </a:extLst>
          </p:cNvPr>
          <p:cNvSpPr/>
          <p:nvPr/>
        </p:nvSpPr>
        <p:spPr>
          <a:xfrm>
            <a:off x="2551355" y="5483131"/>
            <a:ext cx="283464" cy="295855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나눔스퀘어_ac" panose="020B0600000101010101" pitchFamily="50" charset="-127"/>
              </a:rPr>
              <a:t>4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61484"/>
              </p:ext>
            </p:extLst>
          </p:nvPr>
        </p:nvGraphicFramePr>
        <p:xfrm>
          <a:off x="6511164" y="3019961"/>
          <a:ext cx="1070736" cy="3493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07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4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_ac"/>
                        </a:rPr>
                        <a:t>ID </a:t>
                      </a:r>
                      <a:r>
                        <a:rPr lang="ko-KR" altLang="en-US" sz="1200" dirty="0">
                          <a:ea typeface="나눔스퀘어_ac"/>
                        </a:rPr>
                        <a:t>중복 검사</a:t>
                      </a:r>
                    </a:p>
                  </a:txBody>
                  <a:tcPr anchor="ctr">
                    <a:solidFill>
                      <a:srgbClr val="689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56705DEF-8DEF-4FE2-9BB9-6D708A79E1F3}"/>
              </a:ext>
            </a:extLst>
          </p:cNvPr>
          <p:cNvSpPr/>
          <p:nvPr/>
        </p:nvSpPr>
        <p:spPr>
          <a:xfrm>
            <a:off x="6297171" y="2909593"/>
            <a:ext cx="283464" cy="295855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나눔스퀘어_ac" panose="020B0600000101010101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80010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1593669" y="130629"/>
            <a:ext cx="5625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기능 구현  </a:t>
            </a:r>
            <a:r>
              <a:rPr lang="en-US" altLang="ko-KR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|  </a:t>
            </a:r>
            <a:r>
              <a:rPr lang="ko-KR" altLang="en-US" sz="2000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회원가입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r>
              <a:rPr lang="en-US" altLang="ko-KR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| 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유효성 검사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74" y="289368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091356"/>
              </p:ext>
            </p:extLst>
          </p:nvPr>
        </p:nvGraphicFramePr>
        <p:xfrm>
          <a:off x="0" y="1040400"/>
          <a:ext cx="1273628" cy="51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xmlns="" val="10965462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lvl="0" indent="0" algn="l" latinLnBrk="1">
                        <a:buNone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278099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45684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44025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b="1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 </a:t>
                      </a:r>
                      <a:r>
                        <a:rPr lang="ko-KR" altLang="en-US" sz="1400" b="1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577612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*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200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02210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err="1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마이룸</a:t>
                      </a:r>
                      <a:endParaRPr lang="ko-KR" altLang="en-US" sz="1400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15238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레시피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357325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게임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9723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6018112"/>
                  </a:ext>
                </a:extLst>
              </a:tr>
            </a:tbl>
          </a:graphicData>
        </a:graphic>
      </p:graphicFrame>
      <p:graphicFrame>
        <p:nvGraphicFramePr>
          <p:cNvPr id="16" name="내용 개체 틀 4">
            <a:extLst>
              <a:ext uri="{FF2B5EF4-FFF2-40B4-BE49-F238E27FC236}">
                <a16:creationId xmlns:a16="http://schemas.microsoft.com/office/drawing/2014/main" xmlns="" id="{F0F2159F-5C97-453F-A6FE-BBAD315F56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836208"/>
              </p:ext>
            </p:extLst>
          </p:nvPr>
        </p:nvGraphicFramePr>
        <p:xfrm>
          <a:off x="1638988" y="1443443"/>
          <a:ext cx="10022380" cy="241612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75612">
                  <a:extLst>
                    <a:ext uri="{9D8B030D-6E8A-4147-A177-3AD203B41FA5}">
                      <a16:colId xmlns:a16="http://schemas.microsoft.com/office/drawing/2014/main" xmlns="" val="2031710050"/>
                    </a:ext>
                  </a:extLst>
                </a:gridCol>
                <a:gridCol w="3185770">
                  <a:extLst>
                    <a:ext uri="{9D8B030D-6E8A-4147-A177-3AD203B41FA5}">
                      <a16:colId xmlns:a16="http://schemas.microsoft.com/office/drawing/2014/main" xmlns="" val="3518587409"/>
                    </a:ext>
                  </a:extLst>
                </a:gridCol>
                <a:gridCol w="2980499">
                  <a:extLst>
                    <a:ext uri="{9D8B030D-6E8A-4147-A177-3AD203B41FA5}">
                      <a16:colId xmlns:a16="http://schemas.microsoft.com/office/drawing/2014/main" xmlns="" val="1873045077"/>
                    </a:ext>
                  </a:extLst>
                </a:gridCol>
                <a:gridCol w="2980499">
                  <a:extLst>
                    <a:ext uri="{9D8B030D-6E8A-4147-A177-3AD203B41FA5}">
                      <a16:colId xmlns:a16="http://schemas.microsoft.com/office/drawing/2014/main" xmlns="" val="616255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번호</a:t>
                      </a:r>
                      <a:endParaRPr lang="en-US" sz="1600" b="1" dirty="0">
                        <a:solidFill>
                          <a:srgbClr val="689D79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상황</a:t>
                      </a:r>
                      <a:endParaRPr lang="en-US" sz="1800" b="1" dirty="0">
                        <a:solidFill>
                          <a:srgbClr val="689D79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문구</a:t>
                      </a:r>
                      <a:endParaRPr lang="en-US" sz="1800" b="1" dirty="0">
                        <a:solidFill>
                          <a:srgbClr val="689D79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처리시나리오</a:t>
                      </a:r>
                      <a:endParaRPr lang="en-US" sz="1800" b="1" dirty="0">
                        <a:solidFill>
                          <a:srgbClr val="689D79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6387190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아이디</a:t>
                      </a:r>
                      <a:r>
                        <a:rPr lang="en-US" altLang="ko-KR" sz="1200" kern="1200" baseline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200" kern="1200" baseline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미입력</a:t>
                      </a:r>
                      <a:r>
                        <a:rPr lang="ko-KR" altLang="en-US" sz="1200" kern="1200" baseline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시</a:t>
                      </a:r>
                      <a:endParaRPr lang="en-US" sz="1200" kern="1200" dirty="0">
                        <a:solidFill>
                          <a:srgbClr val="FFC000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아이디 혹은 비밀번호를 입력해주세요</a:t>
                      </a:r>
                      <a:endParaRPr lang="en-US" sz="1200" kern="1200" dirty="0">
                        <a:solidFill>
                          <a:srgbClr val="FFC000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입력창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focus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09535146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비밀번호 </a:t>
                      </a:r>
                      <a:r>
                        <a:rPr lang="ko-KR" altLang="en-US" sz="1200" kern="12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미입력</a:t>
                      </a:r>
                      <a:r>
                        <a:rPr lang="ko-KR" altLang="en-US" sz="1200" kern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시</a:t>
                      </a:r>
                      <a:endParaRPr lang="en-US" altLang="ko-KR" sz="1200" kern="1200" dirty="0">
                        <a:solidFill>
                          <a:srgbClr val="FFC000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아이디 혹은 비밀번호를 입력해주세요</a:t>
                      </a:r>
                      <a:endParaRPr lang="en-US" sz="1200" kern="1200" dirty="0">
                        <a:solidFill>
                          <a:srgbClr val="FFC000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입력창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focus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2929577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baseline="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이름 </a:t>
                      </a:r>
                      <a:r>
                        <a:rPr lang="ko-KR" altLang="en-US" sz="1200" kern="1200" baseline="0" dirty="0" err="1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미입력</a:t>
                      </a:r>
                      <a:r>
                        <a:rPr lang="ko-KR" altLang="en-US" sz="1200" kern="1200" baseline="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200" kern="1200" baseline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시</a:t>
                      </a:r>
                      <a:endParaRPr lang="en-US" sz="1200" kern="1200" dirty="0">
                        <a:solidFill>
                          <a:srgbClr val="FFC000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이름을 입력해주세요</a:t>
                      </a:r>
                      <a:endParaRPr lang="en-US" sz="1200" kern="1200" dirty="0">
                        <a:solidFill>
                          <a:srgbClr val="FFC000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입력창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focus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89568167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이메일</a:t>
                      </a:r>
                      <a:r>
                        <a:rPr lang="ko-KR" altLang="en-US" sz="1200" kern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200" kern="12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미입력</a:t>
                      </a:r>
                      <a:r>
                        <a:rPr lang="ko-KR" altLang="en-US" sz="1200" kern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시</a:t>
                      </a:r>
                      <a:endParaRPr lang="en-US" altLang="ko-KR" sz="1200" kern="1200" dirty="0">
                        <a:solidFill>
                          <a:srgbClr val="FFC000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err="1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이메일을</a:t>
                      </a:r>
                      <a:r>
                        <a:rPr lang="ko-KR" altLang="en-US" sz="1200" kern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입력해주세요</a:t>
                      </a:r>
                      <a:endParaRPr lang="en-US" sz="1200" kern="1200" dirty="0">
                        <a:solidFill>
                          <a:srgbClr val="FFC000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입력창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focus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96172475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baseline="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생년월일</a:t>
                      </a:r>
                      <a:r>
                        <a:rPr lang="en-US" altLang="ko-KR" sz="1200" kern="1200" baseline="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200" kern="1200" baseline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미입력</a:t>
                      </a:r>
                      <a:r>
                        <a:rPr lang="ko-KR" altLang="en-US" sz="1200" kern="1200" baseline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시</a:t>
                      </a:r>
                      <a:endParaRPr lang="en-US" sz="1200" kern="1200" dirty="0">
                        <a:solidFill>
                          <a:srgbClr val="FFC000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생년월일을 입력해주세요</a:t>
                      </a:r>
                      <a:endParaRPr lang="en-US" sz="1200" kern="1200" dirty="0">
                        <a:solidFill>
                          <a:srgbClr val="FFC000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입력창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focus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30133435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정보제공동의 체크 누락</a:t>
                      </a:r>
                      <a:endParaRPr lang="en-US" altLang="ko-KR" sz="1200" kern="1200" dirty="0">
                        <a:solidFill>
                          <a:srgbClr val="FFC000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정보제공</a:t>
                      </a:r>
                      <a:r>
                        <a:rPr lang="ko-KR" altLang="en-US" sz="1200" kern="1200" baseline="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동의에 체크</a:t>
                      </a:r>
                      <a:r>
                        <a:rPr lang="ko-KR" altLang="en-US" sz="1200" kern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해주세요</a:t>
                      </a:r>
                      <a:endParaRPr lang="en-US" sz="1200" kern="1200" dirty="0">
                        <a:solidFill>
                          <a:srgbClr val="FFC000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입력창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focus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2308307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DB781F3B-35B4-47DD-9A89-54A526BFD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622"/>
              </p:ext>
            </p:extLst>
          </p:nvPr>
        </p:nvGraphicFramePr>
        <p:xfrm>
          <a:off x="1638988" y="4683499"/>
          <a:ext cx="10022380" cy="173267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883">
                  <a:extLst>
                    <a:ext uri="{9D8B030D-6E8A-4147-A177-3AD203B41FA5}">
                      <a16:colId xmlns:a16="http://schemas.microsoft.com/office/drawing/2014/main" xmlns="" val="1248702859"/>
                    </a:ext>
                  </a:extLst>
                </a:gridCol>
                <a:gridCol w="2980499">
                  <a:extLst>
                    <a:ext uri="{9D8B030D-6E8A-4147-A177-3AD203B41FA5}">
                      <a16:colId xmlns:a16="http://schemas.microsoft.com/office/drawing/2014/main" xmlns="" val="973137242"/>
                    </a:ext>
                  </a:extLst>
                </a:gridCol>
                <a:gridCol w="2980499">
                  <a:extLst>
                    <a:ext uri="{9D8B030D-6E8A-4147-A177-3AD203B41FA5}">
                      <a16:colId xmlns:a16="http://schemas.microsoft.com/office/drawing/2014/main" xmlns="" val="2570946140"/>
                    </a:ext>
                  </a:extLst>
                </a:gridCol>
                <a:gridCol w="2980499">
                  <a:extLst>
                    <a:ext uri="{9D8B030D-6E8A-4147-A177-3AD203B41FA5}">
                      <a16:colId xmlns:a16="http://schemas.microsoft.com/office/drawing/2014/main" xmlns="" val="1046543275"/>
                    </a:ext>
                  </a:extLst>
                </a:gridCol>
              </a:tblGrid>
              <a:tr h="33857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번호</a:t>
                      </a:r>
                      <a:endParaRPr lang="en-US" sz="1600" dirty="0">
                        <a:solidFill>
                          <a:srgbClr val="689D79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상황</a:t>
                      </a:r>
                      <a:endParaRPr lang="en-US" sz="1800" dirty="0">
                        <a:solidFill>
                          <a:srgbClr val="689D79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문구</a:t>
                      </a:r>
                      <a:endParaRPr lang="en-US" sz="1800" dirty="0">
                        <a:solidFill>
                          <a:srgbClr val="689D79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처리시나리오</a:t>
                      </a:r>
                      <a:endParaRPr lang="en-US" sz="1800" dirty="0">
                        <a:solidFill>
                          <a:srgbClr val="689D79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1983326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아이디 길이 불충분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아이디는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n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글자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이상입니다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kern="120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Alert,</a:t>
                      </a:r>
                      <a:r>
                        <a:rPr lang="en-US" altLang="ko-KR" sz="1200" kern="1200" baseline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입력창 </a:t>
                      </a:r>
                      <a:r>
                        <a:rPr lang="en-US" altLang="ko-KR" sz="1200" kern="120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focus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23543822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아이디 양식 맞지 않음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아이디는 기호로 시작할 수 없습니다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kern="120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Alert,</a:t>
                      </a:r>
                      <a:r>
                        <a:rPr lang="en-US" altLang="ko-KR" sz="1200" kern="1200" baseline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입력창 </a:t>
                      </a:r>
                      <a:r>
                        <a:rPr lang="en-US" altLang="ko-KR" sz="1200" kern="120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focus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21589702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비밀번호 길이 불충분 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비밀번호는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n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글자 이상입니다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Alert,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입력창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focus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32321066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7388915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3C00F75-3567-435F-8643-75936FA90C41}"/>
              </a:ext>
            </a:extLst>
          </p:cNvPr>
          <p:cNvSpPr/>
          <p:nvPr/>
        </p:nvSpPr>
        <p:spPr>
          <a:xfrm>
            <a:off x="1556184" y="1040786"/>
            <a:ext cx="1107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필수입력항목</a:t>
            </a:r>
            <a:endParaRPr lang="en-US" sz="1400" b="1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9CF7CFD-9AF7-4519-9D0F-50C762265597}"/>
              </a:ext>
            </a:extLst>
          </p:cNvPr>
          <p:cNvSpPr/>
          <p:nvPr/>
        </p:nvSpPr>
        <p:spPr>
          <a:xfrm>
            <a:off x="1571454" y="4272194"/>
            <a:ext cx="954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유효성체크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729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1593669" y="130629"/>
            <a:ext cx="5625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기능 구현  </a:t>
            </a:r>
            <a:r>
              <a:rPr lang="en-US" altLang="ko-KR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|  </a:t>
            </a:r>
            <a:r>
              <a:rPr lang="ko-KR" altLang="en-US" sz="2000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로그인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r>
              <a:rPr lang="en-US" altLang="ko-KR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| 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권한 정책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74" y="289368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363335"/>
              </p:ext>
            </p:extLst>
          </p:nvPr>
        </p:nvGraphicFramePr>
        <p:xfrm>
          <a:off x="0" y="1040400"/>
          <a:ext cx="1273628" cy="51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xmlns="" val="10965462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lvl="0" indent="0" algn="l" latinLnBrk="1">
                        <a:buNone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278099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45684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44025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b="1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 </a:t>
                      </a:r>
                      <a:r>
                        <a:rPr lang="ko-KR" altLang="en-US" sz="1400" b="1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577612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*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chemeClr val="accent2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200" dirty="0">
                        <a:solidFill>
                          <a:schemeClr val="accent2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02210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err="1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마이룸</a:t>
                      </a:r>
                      <a:endParaRPr lang="ko-KR" altLang="en-US" sz="1400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15238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레시피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357325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게임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9723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6018112"/>
                  </a:ext>
                </a:extLst>
              </a:tr>
            </a:tbl>
          </a:graphicData>
        </a:graphic>
      </p:graphicFrame>
      <p:graphicFrame>
        <p:nvGraphicFramePr>
          <p:cNvPr id="16" name="내용 개체 틀 4">
            <a:extLst>
              <a:ext uri="{FF2B5EF4-FFF2-40B4-BE49-F238E27FC236}">
                <a16:creationId xmlns:a16="http://schemas.microsoft.com/office/drawing/2014/main" xmlns="" id="{F0F2159F-5C97-453F-A6FE-BBAD315F56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4268702"/>
              </p:ext>
            </p:extLst>
          </p:nvPr>
        </p:nvGraphicFramePr>
        <p:xfrm>
          <a:off x="1593669" y="1402770"/>
          <a:ext cx="10107264" cy="476966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29398">
                  <a:extLst>
                    <a:ext uri="{9D8B030D-6E8A-4147-A177-3AD203B41FA5}">
                      <a16:colId xmlns:a16="http://schemas.microsoft.com/office/drawing/2014/main" xmlns="" val="2031710050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xmlns="" val="3518587409"/>
                    </a:ext>
                  </a:extLst>
                </a:gridCol>
                <a:gridCol w="1236134">
                  <a:extLst>
                    <a:ext uri="{9D8B030D-6E8A-4147-A177-3AD203B41FA5}">
                      <a16:colId xmlns:a16="http://schemas.microsoft.com/office/drawing/2014/main" xmlns="" val="1873045077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xmlns="" val="61625598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151253575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xmlns="" val="217477374"/>
                    </a:ext>
                  </a:extLst>
                </a:gridCol>
                <a:gridCol w="1212754">
                  <a:extLst>
                    <a:ext uri="{9D8B030D-6E8A-4147-A177-3AD203B41FA5}">
                      <a16:colId xmlns:a16="http://schemas.microsoft.com/office/drawing/2014/main" xmlns="" val="955988878"/>
                    </a:ext>
                  </a:extLst>
                </a:gridCol>
                <a:gridCol w="1801379">
                  <a:extLst>
                    <a:ext uri="{9D8B030D-6E8A-4147-A177-3AD203B41FA5}">
                      <a16:colId xmlns:a16="http://schemas.microsoft.com/office/drawing/2014/main" xmlns="" val="1609570454"/>
                    </a:ext>
                  </a:extLst>
                </a:gridCol>
              </a:tblGrid>
              <a:tr h="4053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 panose="020B0604020202020204" pitchFamily="34" charset="0"/>
                        </a:rPr>
                        <a:t>대구분</a:t>
                      </a:r>
                      <a:endParaRPr lang="en-US" sz="1600" dirty="0">
                        <a:solidFill>
                          <a:srgbClr val="689D79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 panose="020B0604020202020204" pitchFamily="34" charset="0"/>
                        </a:rPr>
                        <a:t>중구분</a:t>
                      </a:r>
                      <a:endParaRPr lang="en-US" sz="1600" dirty="0">
                        <a:solidFill>
                          <a:srgbClr val="689D79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 panose="020B0604020202020204" pitchFamily="34" charset="0"/>
                        </a:rPr>
                        <a:t>사용자</a:t>
                      </a:r>
                      <a:endParaRPr lang="en-US" sz="1600" dirty="0">
                        <a:solidFill>
                          <a:srgbClr val="689D79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보기</a:t>
                      </a:r>
                      <a:endParaRPr lang="en-US" sz="1600" dirty="0">
                        <a:solidFill>
                          <a:srgbClr val="689D79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 panose="020B0604020202020204" pitchFamily="34" charset="0"/>
                        </a:rPr>
                        <a:t>수정</a:t>
                      </a:r>
                      <a:endParaRPr lang="en-US" sz="1600" dirty="0">
                        <a:solidFill>
                          <a:srgbClr val="689D79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 panose="020B0604020202020204" pitchFamily="34" charset="0"/>
                        </a:rPr>
                        <a:t>삭제</a:t>
                      </a:r>
                      <a:endParaRPr lang="en-US" sz="1600" dirty="0">
                        <a:solidFill>
                          <a:srgbClr val="689D79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 panose="020B0604020202020204" pitchFamily="34" charset="0"/>
                        </a:rPr>
                        <a:t>쓰기</a:t>
                      </a:r>
                      <a:endParaRPr lang="en-US" sz="1600" dirty="0">
                        <a:solidFill>
                          <a:srgbClr val="689D79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 panose="020B0604020202020204" pitchFamily="34" charset="0"/>
                        </a:rPr>
                        <a:t>비고</a:t>
                      </a:r>
                      <a:endParaRPr lang="en-US" sz="1600" dirty="0">
                        <a:solidFill>
                          <a:srgbClr val="689D79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6387190"/>
                  </a:ext>
                </a:extLst>
              </a:tr>
              <a:tr h="433137">
                <a:tc rowSpan="11"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페이지별 </a:t>
                      </a:r>
                      <a:endParaRPr lang="en-US" altLang="ko-KR" sz="1200" b="1" dirty="0">
                        <a:solidFill>
                          <a:srgbClr val="689D79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권한</a:t>
                      </a:r>
                      <a:endParaRPr lang="en-US" sz="1200" b="1" dirty="0">
                        <a:solidFill>
                          <a:srgbClr val="689D79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로그인</a:t>
                      </a:r>
                      <a:endParaRPr lang="en-US" altLang="ko-KR" sz="1200" kern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관리자</a:t>
                      </a:r>
                      <a:endParaRPr lang="en-US" altLang="ko-KR" sz="1200" kern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1200" kern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09535146"/>
                  </a:ext>
                </a:extLst>
              </a:tr>
              <a:tr h="393123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사용자계정</a:t>
                      </a: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2929577"/>
                  </a:ext>
                </a:extLst>
              </a:tr>
              <a:tr h="393123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ID/PW</a:t>
                      </a:r>
                      <a:r>
                        <a:rPr lang="ko-KR" alt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찾기</a:t>
                      </a:r>
                      <a:endParaRPr lang="en-US" altLang="ko-KR" sz="1200" kern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관리자</a:t>
                      </a:r>
                      <a:endParaRPr lang="en-US" altLang="ko-KR" sz="1200" kern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84958830"/>
                  </a:ext>
                </a:extLst>
              </a:tr>
              <a:tr h="393123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사용자계정</a:t>
                      </a: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89568167"/>
                  </a:ext>
                </a:extLst>
              </a:tr>
              <a:tr h="393123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회원가입</a:t>
                      </a:r>
                      <a:endParaRPr lang="en-US" altLang="ko-KR" sz="1200" kern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관리자</a:t>
                      </a:r>
                      <a:endParaRPr lang="en-US" altLang="ko-KR" sz="1200" kern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9760519"/>
                  </a:ext>
                </a:extLst>
              </a:tr>
              <a:tr h="393123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사용자계정</a:t>
                      </a: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96172475"/>
                  </a:ext>
                </a:extLst>
              </a:tr>
              <a:tr h="393123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816493"/>
                  </a:ext>
                </a:extLst>
              </a:tr>
              <a:tr h="393123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30133435"/>
                  </a:ext>
                </a:extLst>
              </a:tr>
              <a:tr h="393123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29348315"/>
                  </a:ext>
                </a:extLst>
              </a:tr>
              <a:tr h="393123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23083074"/>
                  </a:ext>
                </a:extLst>
              </a:tr>
              <a:tr h="393123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07604386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3C00F75-3567-435F-8643-75936FA90C41}"/>
              </a:ext>
            </a:extLst>
          </p:cNvPr>
          <p:cNvSpPr/>
          <p:nvPr/>
        </p:nvSpPr>
        <p:spPr>
          <a:xfrm>
            <a:off x="1556184" y="1040786"/>
            <a:ext cx="1904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Permission (</a:t>
            </a:r>
            <a:r>
              <a:rPr lang="ko-KR" altLang="en-US" sz="14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권한정책</a:t>
            </a:r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)</a:t>
            </a:r>
            <a:endParaRPr lang="en-US" sz="1400" b="1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52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593669" y="130629"/>
            <a:ext cx="5625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기능 구현  </a:t>
            </a:r>
            <a:r>
              <a:rPr lang="en-US" altLang="ko-KR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|  </a:t>
            </a:r>
            <a:r>
              <a:rPr lang="ko-KR" altLang="en-US" sz="2000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회원가입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| 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화면 구현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8174" y="289368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63405"/>
              </p:ext>
            </p:extLst>
          </p:nvPr>
        </p:nvGraphicFramePr>
        <p:xfrm>
          <a:off x="0" y="1040400"/>
          <a:ext cx="1273628" cy="51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xmlns="" val="10965462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lvl="0" indent="0" algn="l" latinLnBrk="1">
                        <a:buNone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278099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45684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44025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b="1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 </a:t>
                      </a:r>
                      <a:r>
                        <a:rPr lang="ko-KR" altLang="en-US" sz="1400" b="1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577612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*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200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02210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err="1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마이룸</a:t>
                      </a:r>
                      <a:endParaRPr lang="ko-KR" altLang="en-US" sz="1400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15238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레시피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357325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게임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9723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601811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012" y="1311842"/>
            <a:ext cx="5303980" cy="48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16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593669" y="130629"/>
            <a:ext cx="5625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기능 구현  </a:t>
            </a:r>
            <a:r>
              <a:rPr lang="en-US" altLang="ko-KR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|  </a:t>
            </a:r>
            <a:r>
              <a:rPr lang="ko-KR" altLang="en-US" sz="2000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회원가입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r>
              <a:rPr lang="en-US" altLang="ko-KR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| 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화면 구현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8174" y="289368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961570"/>
              </p:ext>
            </p:extLst>
          </p:nvPr>
        </p:nvGraphicFramePr>
        <p:xfrm>
          <a:off x="0" y="1040400"/>
          <a:ext cx="1273628" cy="51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xmlns="" val="10965462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lvl="0" indent="0" algn="l" latinLnBrk="1">
                        <a:buNone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278099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45684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44025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b="1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 </a:t>
                      </a:r>
                      <a:r>
                        <a:rPr lang="ko-KR" altLang="en-US" sz="1400" b="1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577612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*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200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02210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err="1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마이룸</a:t>
                      </a:r>
                      <a:endParaRPr lang="ko-KR" altLang="en-US" sz="1400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15238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레시피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357325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게임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9723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601811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10" y="1311842"/>
            <a:ext cx="5037257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97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020875" y="1538604"/>
            <a:ext cx="4066225" cy="5046833"/>
            <a:chOff x="7007412" y="1424305"/>
            <a:chExt cx="5116782" cy="62337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7412" y="1424305"/>
              <a:ext cx="2248095" cy="623370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4236" y="1424305"/>
              <a:ext cx="2049958" cy="5768840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55" y="1424305"/>
            <a:ext cx="4530237" cy="28223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55" y="4528036"/>
            <a:ext cx="3461655" cy="20573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7C05477-A4D2-4111-BE36-5EDF5D96FB54}"/>
              </a:ext>
            </a:extLst>
          </p:cNvPr>
          <p:cNvSpPr txBox="1"/>
          <p:nvPr/>
        </p:nvSpPr>
        <p:spPr>
          <a:xfrm>
            <a:off x="1746670" y="749020"/>
            <a:ext cx="4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1022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Form </a:t>
            </a:r>
            <a:r>
              <a:rPr lang="ko-KR" altLang="en-US" sz="1200" dirty="0">
                <a:solidFill>
                  <a:srgbClr val="1022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 입력</a:t>
            </a:r>
            <a:r>
              <a:rPr lang="en-US" altLang="ko-KR" sz="1200" dirty="0">
                <a:solidFill>
                  <a:srgbClr val="1022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Modal </a:t>
            </a:r>
            <a:r>
              <a:rPr lang="ko-KR" altLang="en-US" sz="1200" dirty="0">
                <a:solidFill>
                  <a:srgbClr val="1022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팝업으로 </a:t>
            </a:r>
            <a:r>
              <a:rPr lang="en-US" altLang="ko-KR" sz="1200" dirty="0">
                <a:solidFill>
                  <a:srgbClr val="1022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ID </a:t>
            </a:r>
            <a:r>
              <a:rPr lang="ko-KR" altLang="en-US" sz="1200" dirty="0">
                <a:solidFill>
                  <a:srgbClr val="1022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중복검사 실행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10223B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A6FEA87-6F18-40BA-81C2-93772484222F}"/>
              </a:ext>
            </a:extLst>
          </p:cNvPr>
          <p:cNvSpPr/>
          <p:nvPr/>
        </p:nvSpPr>
        <p:spPr>
          <a:xfrm>
            <a:off x="1719795" y="1397927"/>
            <a:ext cx="4837400" cy="5286613"/>
          </a:xfrm>
          <a:prstGeom prst="rect">
            <a:avLst/>
          </a:prstGeom>
          <a:noFill/>
          <a:ln>
            <a:solidFill>
              <a:srgbClr val="689D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모서리 38">
            <a:extLst>
              <a:ext uri="{FF2B5EF4-FFF2-40B4-BE49-F238E27FC236}">
                <a16:creationId xmlns:a16="http://schemas.microsoft.com/office/drawing/2014/main" xmlns="" id="{4C67ECBB-44FF-46AF-9EDC-C000DAF7D1A0}"/>
              </a:ext>
            </a:extLst>
          </p:cNvPr>
          <p:cNvSpPr/>
          <p:nvPr/>
        </p:nvSpPr>
        <p:spPr>
          <a:xfrm>
            <a:off x="1791309" y="1109825"/>
            <a:ext cx="891784" cy="2333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689D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noProof="0" dirty="0">
                <a:solidFill>
                  <a:srgbClr val="689D7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HTML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689D79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A6FEA87-6F18-40BA-81C2-93772484222F}"/>
              </a:ext>
            </a:extLst>
          </p:cNvPr>
          <p:cNvSpPr/>
          <p:nvPr/>
        </p:nvSpPr>
        <p:spPr>
          <a:xfrm>
            <a:off x="6903273" y="1397928"/>
            <a:ext cx="4837400" cy="5286612"/>
          </a:xfrm>
          <a:prstGeom prst="rect">
            <a:avLst/>
          </a:prstGeom>
          <a:noFill/>
          <a:ln>
            <a:solidFill>
              <a:srgbClr val="689D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사각형: 둥근 모서리 38">
            <a:extLst>
              <a:ext uri="{FF2B5EF4-FFF2-40B4-BE49-F238E27FC236}">
                <a16:creationId xmlns:a16="http://schemas.microsoft.com/office/drawing/2014/main" xmlns="" id="{4C67ECBB-44FF-46AF-9EDC-C000DAF7D1A0}"/>
              </a:ext>
            </a:extLst>
          </p:cNvPr>
          <p:cNvSpPr/>
          <p:nvPr/>
        </p:nvSpPr>
        <p:spPr>
          <a:xfrm>
            <a:off x="6974787" y="1109825"/>
            <a:ext cx="891784" cy="2333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689D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noProof="0" dirty="0">
                <a:solidFill>
                  <a:srgbClr val="689D7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CSS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689D79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93669" y="130629"/>
            <a:ext cx="5625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기능 구현  </a:t>
            </a:r>
            <a:r>
              <a:rPr lang="en-US" altLang="ko-KR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|  </a:t>
            </a:r>
            <a:r>
              <a:rPr lang="ko-KR" altLang="en-US" sz="2000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회원가입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r>
              <a:rPr lang="en-US" altLang="ko-KR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| 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화면 구현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8174" y="289368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714417"/>
              </p:ext>
            </p:extLst>
          </p:nvPr>
        </p:nvGraphicFramePr>
        <p:xfrm>
          <a:off x="0" y="1040400"/>
          <a:ext cx="1273628" cy="51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xmlns="" val="10965462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lvl="0" indent="0" algn="l" latinLnBrk="1">
                        <a:buNone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278099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45684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44025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b="1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 </a:t>
                      </a:r>
                      <a:r>
                        <a:rPr lang="ko-KR" altLang="en-US" sz="1400" b="1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577612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*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200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02210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err="1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마이룸</a:t>
                      </a:r>
                      <a:endParaRPr lang="ko-KR" altLang="en-US" sz="1400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15238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레시피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357325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게임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9723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601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460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123887" y="2578266"/>
            <a:ext cx="79442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9600" b="1" dirty="0" smtClean="0">
                <a:solidFill>
                  <a:srgbClr val="FE0D4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게</a:t>
            </a:r>
            <a:r>
              <a:rPr lang="ko-KR" altLang="en-US" sz="9600" b="1" dirty="0">
                <a:solidFill>
                  <a:srgbClr val="FE0D4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임</a:t>
            </a:r>
            <a:endParaRPr lang="ko-KR" altLang="en-US" sz="9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729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70132"/>
              </p:ext>
            </p:extLst>
          </p:nvPr>
        </p:nvGraphicFramePr>
        <p:xfrm>
          <a:off x="1489166" y="1391028"/>
          <a:ext cx="10515599" cy="354968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666205">
                  <a:extLst>
                    <a:ext uri="{9D8B030D-6E8A-4147-A177-3AD203B41FA5}">
                      <a16:colId xmlns:a16="http://schemas.microsoft.com/office/drawing/2014/main" xmlns="" val="2599018757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xmlns="" val="2743202200"/>
                    </a:ext>
                  </a:extLst>
                </a:gridCol>
                <a:gridCol w="680162">
                  <a:extLst>
                    <a:ext uri="{9D8B030D-6E8A-4147-A177-3AD203B41FA5}">
                      <a16:colId xmlns:a16="http://schemas.microsoft.com/office/drawing/2014/main" xmlns="" val="1432354947"/>
                    </a:ext>
                  </a:extLst>
                </a:gridCol>
                <a:gridCol w="961962">
                  <a:extLst>
                    <a:ext uri="{9D8B030D-6E8A-4147-A177-3AD203B41FA5}">
                      <a16:colId xmlns:a16="http://schemas.microsoft.com/office/drawing/2014/main" xmlns="" val="1726331654"/>
                    </a:ext>
                  </a:extLst>
                </a:gridCol>
                <a:gridCol w="3596082">
                  <a:extLst>
                    <a:ext uri="{9D8B030D-6E8A-4147-A177-3AD203B41FA5}">
                      <a16:colId xmlns:a16="http://schemas.microsoft.com/office/drawing/2014/main" xmlns="" val="397209752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3035310952"/>
                    </a:ext>
                  </a:extLst>
                </a:gridCol>
                <a:gridCol w="550233">
                  <a:extLst>
                    <a:ext uri="{9D8B030D-6E8A-4147-A177-3AD203B41FA5}">
                      <a16:colId xmlns:a16="http://schemas.microsoft.com/office/drawing/2014/main" xmlns="" val="67996574"/>
                    </a:ext>
                  </a:extLst>
                </a:gridCol>
                <a:gridCol w="459698">
                  <a:extLst>
                    <a:ext uri="{9D8B030D-6E8A-4147-A177-3AD203B41FA5}">
                      <a16:colId xmlns:a16="http://schemas.microsoft.com/office/drawing/2014/main" xmlns="" val="3418595364"/>
                    </a:ext>
                  </a:extLst>
                </a:gridCol>
                <a:gridCol w="502263">
                  <a:extLst>
                    <a:ext uri="{9D8B030D-6E8A-4147-A177-3AD203B41FA5}">
                      <a16:colId xmlns:a16="http://schemas.microsoft.com/office/drawing/2014/main" xmlns="" val="2587677109"/>
                    </a:ext>
                  </a:extLst>
                </a:gridCol>
                <a:gridCol w="987500">
                  <a:extLst>
                    <a:ext uri="{9D8B030D-6E8A-4147-A177-3AD203B41FA5}">
                      <a16:colId xmlns:a16="http://schemas.microsoft.com/office/drawing/2014/main" xmlns="" val="2667267530"/>
                    </a:ext>
                  </a:extLst>
                </a:gridCol>
                <a:gridCol w="961962">
                  <a:extLst>
                    <a:ext uri="{9D8B030D-6E8A-4147-A177-3AD203B41FA5}">
                      <a16:colId xmlns:a16="http://schemas.microsoft.com/office/drawing/2014/main" xmlns="" val="889864980"/>
                    </a:ext>
                  </a:extLst>
                </a:gridCol>
              </a:tblGrid>
              <a:tr h="2809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ID</a:t>
                      </a:r>
                      <a:endParaRPr 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D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구분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D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기능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D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err="1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요구사항명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D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요구사항내용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D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구분</a:t>
                      </a:r>
                      <a:b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</a:br>
                      <a:r>
                        <a:rPr lang="en-US" altLang="ko-KR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</a:t>
                      </a:r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기능</a:t>
                      </a:r>
                      <a:r>
                        <a:rPr lang="en-US" altLang="ko-KR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/</a:t>
                      </a:r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화면</a:t>
                      </a:r>
                      <a:r>
                        <a:rPr lang="en-US" altLang="ko-KR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)</a:t>
                      </a:r>
                      <a:endParaRPr lang="en-US" altLang="ko-KR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D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우선순위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D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작성자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D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작성일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D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err="1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진행단계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D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기타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309434"/>
                  </a:ext>
                </a:extLst>
              </a:tr>
              <a:tr h="352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GAME-001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나눔스퀘어_ac"/>
                        </a:rPr>
                        <a:t>사용자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게임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출석체크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하루 한번 출석체크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.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포인트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점씩 부여하고 추첨 이벤트 응모할 수 있게 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기능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화면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이소영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8/23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수용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자바구현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화면구현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구현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51492856"/>
                  </a:ext>
                </a:extLst>
              </a:tr>
              <a:tr h="352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GAME-002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랭킹 월드컵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이 달의 재료에 관한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레시피를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 토대로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8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~16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강 정도의 월드컵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.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위 점유율에 따라서 순위가 결정된다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기능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화면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이소영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8/23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수용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자바구현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화면구현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구현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54937029"/>
                  </a:ext>
                </a:extLst>
              </a:tr>
              <a:tr h="352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GAME-003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랭킹 결과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월드컵 결과 통계에 따른 랭킹 순위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기능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화면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이소영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8/23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수용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자바구현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화면구현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구현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GAME-004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월드컵 댓글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월드컵 결과 랭킹에 대한 댓글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프로필사진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닉네임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날짜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내용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신고버튼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. -&gt;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공통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삭제버튼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-&gt;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댓글 작성자 본인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관리자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기능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화면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이소영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8/23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수용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자바구현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화면구현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구현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GAME-005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레시피 빙고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요리재료를 사용한 빙고 게임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빙고를 달성하면 게임 종료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.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얻은 점수를 기록한다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기능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화면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이소영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8/23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수용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자바구현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화면구현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구현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GAME-006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빙고 점수 랭킹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회원의 최고기록 점수로 랭킹 생성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기능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화면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이소영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8/23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수용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자바구현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화면구현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구현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593669" y="130629"/>
            <a:ext cx="6274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4000" b="1" dirty="0" smtClean="0">
                <a:solidFill>
                  <a:schemeClr val="accent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sz="2000" dirty="0" smtClean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기능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 </a:t>
            </a:r>
            <a:r>
              <a:rPr lang="en-US" altLang="ko-KR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|  </a:t>
            </a:r>
            <a:r>
              <a:rPr lang="ko-KR" altLang="en-US" sz="2000" dirty="0" smtClean="0">
                <a:solidFill>
                  <a:srgbClr val="FE0D4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게임</a:t>
            </a:r>
            <a:r>
              <a:rPr lang="en-US" altLang="ko-KR" sz="2000" dirty="0" smtClean="0">
                <a:solidFill>
                  <a:srgbClr val="FE0D4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r>
              <a:rPr lang="en-US" altLang="ko-KR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|  </a:t>
            </a:r>
            <a:r>
              <a:rPr lang="ko-KR" altLang="en-US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요구사항 정의서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174" y="289368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8174" y="289368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876969"/>
              </p:ext>
            </p:extLst>
          </p:nvPr>
        </p:nvGraphicFramePr>
        <p:xfrm>
          <a:off x="0" y="1040400"/>
          <a:ext cx="1273628" cy="533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xmlns="" val="10965462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lvl="0" indent="0" algn="l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 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278099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 </a:t>
                      </a:r>
                      <a:r>
                        <a:rPr lang="ko-KR" altLang="en-US" sz="14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45684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 </a:t>
                      </a:r>
                      <a:r>
                        <a:rPr lang="ko-KR" altLang="en-US" sz="14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44025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b="1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 </a:t>
                      </a:r>
                      <a:r>
                        <a:rPr lang="ko-KR" altLang="en-US" sz="1400" b="1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  <a:endParaRPr lang="ko-KR" altLang="en-US" sz="1400" b="1" dirty="0">
                        <a:solidFill>
                          <a:srgbClr val="FDFBFC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577612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메인</a:t>
                      </a:r>
                      <a:endParaRPr lang="ko-KR" altLang="en-US" sz="1400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400" b="0" dirty="0" smtClean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0" dirty="0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  <a:endParaRPr lang="en-US" altLang="ko-KR" sz="1400" b="0" dirty="0" smtClean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02210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err="1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마이룸</a:t>
                      </a:r>
                      <a:endParaRPr lang="en-US" altLang="ko-KR" sz="1400" b="0" dirty="0" smtClean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15238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레시피</a:t>
                      </a:r>
                      <a:endParaRPr lang="ko-KR" altLang="en-US" sz="1400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357325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게임</a:t>
                      </a:r>
                      <a:endParaRPr lang="en-US" altLang="ko-KR" sz="1400" b="1" dirty="0" smtClean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600" b="1" dirty="0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*</a:t>
                      </a:r>
                      <a:endParaRPr lang="en-US" altLang="ko-KR" sz="1600" b="1" dirty="0" smtClean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400" dirty="0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출석체크</a:t>
                      </a:r>
                      <a:endParaRPr lang="en-US" altLang="ko-KR" sz="1400" dirty="0" smtClean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400" dirty="0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랭킹 월드컵</a:t>
                      </a:r>
                      <a:endParaRPr lang="en-US" altLang="ko-KR" sz="1400" dirty="0" smtClean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400" dirty="0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요리 빙고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9723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5. </a:t>
                      </a:r>
                      <a:r>
                        <a:rPr lang="ko-KR" altLang="en-US" sz="14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</a:t>
                      </a:r>
                      <a:endParaRPr lang="ko-KR" altLang="en-US" sz="1400" dirty="0">
                        <a:solidFill>
                          <a:srgbClr val="FDFBFC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601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36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362326"/>
              </p:ext>
            </p:extLst>
          </p:nvPr>
        </p:nvGraphicFramePr>
        <p:xfrm>
          <a:off x="1489166" y="1391028"/>
          <a:ext cx="10515599" cy="303914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666205">
                  <a:extLst>
                    <a:ext uri="{9D8B030D-6E8A-4147-A177-3AD203B41FA5}">
                      <a16:colId xmlns:a16="http://schemas.microsoft.com/office/drawing/2014/main" xmlns="" val="2599018757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xmlns="" val="2743202200"/>
                    </a:ext>
                  </a:extLst>
                </a:gridCol>
                <a:gridCol w="680162">
                  <a:extLst>
                    <a:ext uri="{9D8B030D-6E8A-4147-A177-3AD203B41FA5}">
                      <a16:colId xmlns:a16="http://schemas.microsoft.com/office/drawing/2014/main" xmlns="" val="1432354947"/>
                    </a:ext>
                  </a:extLst>
                </a:gridCol>
                <a:gridCol w="961962">
                  <a:extLst>
                    <a:ext uri="{9D8B030D-6E8A-4147-A177-3AD203B41FA5}">
                      <a16:colId xmlns:a16="http://schemas.microsoft.com/office/drawing/2014/main" xmlns="" val="1726331654"/>
                    </a:ext>
                  </a:extLst>
                </a:gridCol>
                <a:gridCol w="3596082">
                  <a:extLst>
                    <a:ext uri="{9D8B030D-6E8A-4147-A177-3AD203B41FA5}">
                      <a16:colId xmlns:a16="http://schemas.microsoft.com/office/drawing/2014/main" xmlns="" val="397209752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3035310952"/>
                    </a:ext>
                  </a:extLst>
                </a:gridCol>
                <a:gridCol w="550233">
                  <a:extLst>
                    <a:ext uri="{9D8B030D-6E8A-4147-A177-3AD203B41FA5}">
                      <a16:colId xmlns:a16="http://schemas.microsoft.com/office/drawing/2014/main" xmlns="" val="67996574"/>
                    </a:ext>
                  </a:extLst>
                </a:gridCol>
                <a:gridCol w="459698">
                  <a:extLst>
                    <a:ext uri="{9D8B030D-6E8A-4147-A177-3AD203B41FA5}">
                      <a16:colId xmlns:a16="http://schemas.microsoft.com/office/drawing/2014/main" xmlns="" val="3418595364"/>
                    </a:ext>
                  </a:extLst>
                </a:gridCol>
                <a:gridCol w="502263">
                  <a:extLst>
                    <a:ext uri="{9D8B030D-6E8A-4147-A177-3AD203B41FA5}">
                      <a16:colId xmlns:a16="http://schemas.microsoft.com/office/drawing/2014/main" xmlns="" val="2587677109"/>
                    </a:ext>
                  </a:extLst>
                </a:gridCol>
                <a:gridCol w="987500">
                  <a:extLst>
                    <a:ext uri="{9D8B030D-6E8A-4147-A177-3AD203B41FA5}">
                      <a16:colId xmlns:a16="http://schemas.microsoft.com/office/drawing/2014/main" xmlns="" val="2667267530"/>
                    </a:ext>
                  </a:extLst>
                </a:gridCol>
                <a:gridCol w="961962">
                  <a:extLst>
                    <a:ext uri="{9D8B030D-6E8A-4147-A177-3AD203B41FA5}">
                      <a16:colId xmlns:a16="http://schemas.microsoft.com/office/drawing/2014/main" xmlns="" val="889864980"/>
                    </a:ext>
                  </a:extLst>
                </a:gridCol>
              </a:tblGrid>
              <a:tr h="2809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ID</a:t>
                      </a:r>
                      <a:endParaRPr 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D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구분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D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기능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D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err="1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요구사항명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D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요구사항내용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D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구분</a:t>
                      </a:r>
                      <a:b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</a:br>
                      <a:r>
                        <a:rPr lang="en-US" altLang="ko-KR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</a:t>
                      </a:r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기능</a:t>
                      </a:r>
                      <a:r>
                        <a:rPr lang="en-US" altLang="ko-KR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/</a:t>
                      </a:r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화면</a:t>
                      </a:r>
                      <a:r>
                        <a:rPr lang="en-US" altLang="ko-KR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)</a:t>
                      </a:r>
                      <a:endParaRPr lang="en-US" altLang="ko-KR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D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우선순위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D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작성자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D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작성일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D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err="1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진행단계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D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기타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309434"/>
                  </a:ext>
                </a:extLst>
              </a:tr>
              <a:tr h="352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LOG-001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나눔스퀘어_ac"/>
                        </a:rPr>
                        <a:t>사용자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로그인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로그인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[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아이디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], [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비밀번호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]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입력하여 로그인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자동로그인 체크박스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,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아이디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비밀번호 찾기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,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기능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화면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이소영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8/23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수용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자바구현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화면구현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구현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51492856"/>
                  </a:ext>
                </a:extLst>
              </a:tr>
              <a:tr h="352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LOG-002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자동 로그인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쿠키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세션을 이용한 자동로그인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기능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화면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이소영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8/23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수용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자바구현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화면구현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구현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54937029"/>
                  </a:ext>
                </a:extLst>
              </a:tr>
              <a:tr h="352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LOG-003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SNS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로그인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SNS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로그인 버튼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, SNS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연동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API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로 정보 확인 후 로그인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기능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화면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이소영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8/23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수용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자바구현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화면구현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구현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2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LOG-004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회원 정보 찾기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ID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찾기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이름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,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이메일을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입력받아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 아이디 조회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기능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화면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이소영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8/23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수용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자바구현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화면구현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구현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2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LOG-005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비밀번호 찾기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이름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이메일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아이디를 입력받고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비밀번호를 메일로 전송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기능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화면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이소영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8/23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수용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자바구현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화면구현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/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나눔스퀘어_ac"/>
                        </a:rPr>
                        <a:t>구현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93669" y="130629"/>
            <a:ext cx="6274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4000" b="1" dirty="0">
                <a:solidFill>
                  <a:schemeClr val="accent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기능 구현 </a:t>
            </a:r>
            <a:r>
              <a:rPr lang="en-US" altLang="ko-KR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|  </a:t>
            </a:r>
            <a:r>
              <a:rPr lang="ko-KR" altLang="en-US" sz="2000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로그인</a:t>
            </a:r>
            <a:r>
              <a:rPr lang="en-US" altLang="ko-KR" sz="2000" dirty="0">
                <a:solidFill>
                  <a:srgbClr val="FE0D4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| 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요구사항 정의서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174" y="289368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867718"/>
              </p:ext>
            </p:extLst>
          </p:nvPr>
        </p:nvGraphicFramePr>
        <p:xfrm>
          <a:off x="0" y="1040400"/>
          <a:ext cx="1273628" cy="51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xmlns="" val="10965462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lvl="0" indent="0" algn="l" latinLnBrk="1">
                        <a:buNone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278099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45684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44025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b="1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 </a:t>
                      </a:r>
                      <a:r>
                        <a:rPr lang="ko-KR" altLang="en-US" sz="1400" b="1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577612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*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chemeClr val="accent2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200" dirty="0">
                        <a:solidFill>
                          <a:schemeClr val="accent2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02210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err="1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마이룸</a:t>
                      </a:r>
                      <a:endParaRPr lang="ko-KR" altLang="en-US" sz="1400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15238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레시피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357325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게임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9723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601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93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내용 개체 틀 4">
            <a:extLst>
              <a:ext uri="{FF2B5EF4-FFF2-40B4-BE49-F238E27FC236}">
                <a16:creationId xmlns:a16="http://schemas.microsoft.com/office/drawing/2014/main" xmlns="" id="{A380C9DE-9ECD-4EB3-97B1-71CB73228D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790247"/>
              </p:ext>
            </p:extLst>
          </p:nvPr>
        </p:nvGraphicFramePr>
        <p:xfrm>
          <a:off x="1429936" y="788682"/>
          <a:ext cx="10584871" cy="643225"/>
        </p:xfrm>
        <a:graphic>
          <a:graphicData uri="http://schemas.openxmlformats.org/drawingml/2006/table">
            <a:tbl>
              <a:tblPr firstRow="1" bandRow="1">
                <a:solidFill>
                  <a:srgbClr val="FFFFFF"/>
                </a:solidFill>
                <a:tableStyleId>{5C22544A-7EE6-4342-B048-85BDC9FD1C3A}</a:tableStyleId>
              </a:tblPr>
              <a:tblGrid>
                <a:gridCol w="1323109">
                  <a:extLst>
                    <a:ext uri="{9D8B030D-6E8A-4147-A177-3AD203B41FA5}">
                      <a16:colId xmlns:a16="http://schemas.microsoft.com/office/drawing/2014/main" xmlns="" val="2031710050"/>
                    </a:ext>
                  </a:extLst>
                </a:gridCol>
                <a:gridCol w="1323109">
                  <a:extLst>
                    <a:ext uri="{9D8B030D-6E8A-4147-A177-3AD203B41FA5}">
                      <a16:colId xmlns:a16="http://schemas.microsoft.com/office/drawing/2014/main" xmlns="" val="3518587409"/>
                    </a:ext>
                  </a:extLst>
                </a:gridCol>
                <a:gridCol w="1323109">
                  <a:extLst>
                    <a:ext uri="{9D8B030D-6E8A-4147-A177-3AD203B41FA5}">
                      <a16:colId xmlns:a16="http://schemas.microsoft.com/office/drawing/2014/main" xmlns="" val="2314418683"/>
                    </a:ext>
                  </a:extLst>
                </a:gridCol>
                <a:gridCol w="1323109">
                  <a:extLst>
                    <a:ext uri="{9D8B030D-6E8A-4147-A177-3AD203B41FA5}">
                      <a16:colId xmlns:a16="http://schemas.microsoft.com/office/drawing/2014/main" xmlns="" val="3489223364"/>
                    </a:ext>
                  </a:extLst>
                </a:gridCol>
                <a:gridCol w="1323109">
                  <a:extLst>
                    <a:ext uri="{9D8B030D-6E8A-4147-A177-3AD203B41FA5}">
                      <a16:colId xmlns:a16="http://schemas.microsoft.com/office/drawing/2014/main" xmlns="" val="2879776432"/>
                    </a:ext>
                  </a:extLst>
                </a:gridCol>
                <a:gridCol w="1323109">
                  <a:extLst>
                    <a:ext uri="{9D8B030D-6E8A-4147-A177-3AD203B41FA5}">
                      <a16:colId xmlns:a16="http://schemas.microsoft.com/office/drawing/2014/main" xmlns="" val="1098953448"/>
                    </a:ext>
                  </a:extLst>
                </a:gridCol>
                <a:gridCol w="1260841">
                  <a:extLst>
                    <a:ext uri="{9D8B030D-6E8A-4147-A177-3AD203B41FA5}">
                      <a16:colId xmlns:a16="http://schemas.microsoft.com/office/drawing/2014/main" xmlns="" val="1948505531"/>
                    </a:ext>
                  </a:extLst>
                </a:gridCol>
                <a:gridCol w="1385376">
                  <a:extLst>
                    <a:ext uri="{9D8B030D-6E8A-4147-A177-3AD203B41FA5}">
                      <a16:colId xmlns:a16="http://schemas.microsoft.com/office/drawing/2014/main" xmlns="" val="1581065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Page</a:t>
                      </a:r>
                      <a:r>
                        <a:rPr lang="en-US" sz="1500" baseline="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 Title</a:t>
                      </a:r>
                      <a:endParaRPr lang="en-US" sz="1500" dirty="0">
                        <a:solidFill>
                          <a:srgbClr val="689D79"/>
                        </a:solidFill>
                        <a:latin typeface="Arial" panose="020B0604020202020204" pitchFamily="34" charset="0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게임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Screen ID</a:t>
                      </a: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GAME-001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이소영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2021.08.26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6387190"/>
                  </a:ext>
                </a:extLst>
              </a:tr>
              <a:tr h="323185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en-US" sz="1500" b="1" baseline="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 Path</a:t>
                      </a:r>
                      <a:endParaRPr lang="en-US" sz="1500" b="1" dirty="0">
                        <a:solidFill>
                          <a:srgbClr val="689D79"/>
                        </a:solidFill>
                        <a:latin typeface="Arial" panose="020B0604020202020204" pitchFamily="34" charset="0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ko-KR" altLang="en-US" sz="1500" b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게임 </a:t>
                      </a:r>
                      <a:r>
                        <a:rPr lang="en-US" altLang="ko-KR" sz="1500" b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ko-KR" altLang="en-US" sz="1500" b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출석체크</a:t>
                      </a:r>
                      <a:endParaRPr lang="en-US" sz="15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83127" marR="83127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Related ID</a:t>
                      </a:r>
                    </a:p>
                  </a:txBody>
                  <a:tcPr marL="83127" marR="83127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83127" marR="83127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9535146"/>
                  </a:ext>
                </a:extLst>
              </a:tr>
            </a:tbl>
          </a:graphicData>
        </a:graphic>
      </p:graphicFrame>
      <p:graphicFrame>
        <p:nvGraphicFramePr>
          <p:cNvPr id="74" name="내용 개체 틀 4">
            <a:extLst>
              <a:ext uri="{FF2B5EF4-FFF2-40B4-BE49-F238E27FC236}">
                <a16:creationId xmlns:a16="http://schemas.microsoft.com/office/drawing/2014/main" xmlns="" id="{E8837569-2347-4AA2-ABC0-BEDAEB5766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14612"/>
              </p:ext>
            </p:extLst>
          </p:nvPr>
        </p:nvGraphicFramePr>
        <p:xfrm>
          <a:off x="9095771" y="1530591"/>
          <a:ext cx="2919036" cy="4146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10">
                  <a:extLst>
                    <a:ext uri="{9D8B030D-6E8A-4147-A177-3AD203B41FA5}">
                      <a16:colId xmlns:a16="http://schemas.microsoft.com/office/drawing/2014/main" xmlns="" val="2031710050"/>
                    </a:ext>
                  </a:extLst>
                </a:gridCol>
                <a:gridCol w="2604226">
                  <a:extLst>
                    <a:ext uri="{9D8B030D-6E8A-4147-A177-3AD203B41FA5}">
                      <a16:colId xmlns:a16="http://schemas.microsoft.com/office/drawing/2014/main" xmlns="" val="3518587409"/>
                    </a:ext>
                  </a:extLst>
                </a:gridCol>
              </a:tblGrid>
              <a:tr h="33857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6387190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회원 프로필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9535146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세부 메뉴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2929577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출석 버튼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9568167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6172475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0133435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3083074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487993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4876462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320783"/>
                  </a:ext>
                </a:extLst>
              </a:tr>
              <a:tr h="33857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</a:t>
                      </a:r>
                      <a:r>
                        <a:rPr lang="en-US" sz="1600" b="1" baseline="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Point</a:t>
                      </a:r>
                      <a:endParaRPr lang="en-US" sz="1600" b="1" dirty="0">
                        <a:solidFill>
                          <a:srgbClr val="689D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1690224"/>
                  </a:ext>
                </a:extLst>
              </a:tr>
              <a:tr h="393499"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  <a:latin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2356764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8174" y="289368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593669" y="130629"/>
            <a:ext cx="6274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4000" b="1" dirty="0" smtClean="0">
                <a:solidFill>
                  <a:schemeClr val="accent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sz="2000" dirty="0" smtClean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기능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 </a:t>
            </a:r>
            <a:r>
              <a:rPr lang="en-US" altLang="ko-KR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|  </a:t>
            </a:r>
            <a:r>
              <a:rPr lang="ko-KR" altLang="en-US" sz="2000" dirty="0" smtClean="0">
                <a:solidFill>
                  <a:srgbClr val="FE0D4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출석체크</a:t>
            </a:r>
            <a:r>
              <a:rPr lang="en-US" altLang="ko-KR" sz="2000" dirty="0" smtClean="0">
                <a:solidFill>
                  <a:srgbClr val="FE0D4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r>
              <a:rPr lang="en-US" altLang="ko-KR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|  </a:t>
            </a:r>
            <a:r>
              <a:rPr lang="ko-KR" altLang="en-US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화면 설계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174" y="289368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304459"/>
              </p:ext>
            </p:extLst>
          </p:nvPr>
        </p:nvGraphicFramePr>
        <p:xfrm>
          <a:off x="0" y="1040400"/>
          <a:ext cx="1273628" cy="533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xmlns="" val="10965462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lvl="0" indent="0" algn="l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 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278099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 </a:t>
                      </a:r>
                      <a:r>
                        <a:rPr lang="ko-KR" altLang="en-US" sz="14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45684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 </a:t>
                      </a:r>
                      <a:r>
                        <a:rPr lang="ko-KR" altLang="en-US" sz="14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44025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b="1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 </a:t>
                      </a:r>
                      <a:r>
                        <a:rPr lang="ko-KR" altLang="en-US" sz="1400" b="1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  <a:endParaRPr lang="ko-KR" altLang="en-US" sz="1400" b="1" dirty="0">
                        <a:solidFill>
                          <a:srgbClr val="FDFBFC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577612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메인</a:t>
                      </a:r>
                      <a:endParaRPr lang="ko-KR" altLang="en-US" sz="1400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400" b="0" dirty="0" smtClean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0" dirty="0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  <a:endParaRPr lang="en-US" altLang="ko-KR" sz="1400" b="0" dirty="0" smtClean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02210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err="1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마이룸</a:t>
                      </a:r>
                      <a:endParaRPr lang="en-US" altLang="ko-KR" sz="1400" b="0" dirty="0" smtClean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15238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레시피</a:t>
                      </a:r>
                      <a:endParaRPr lang="ko-KR" altLang="en-US" sz="1400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357325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게임</a:t>
                      </a:r>
                      <a:endParaRPr lang="en-US" altLang="ko-KR" sz="1400" b="1" dirty="0" smtClean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600" b="1" dirty="0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*</a:t>
                      </a:r>
                      <a:endParaRPr lang="en-US" altLang="ko-KR" sz="1600" b="1" dirty="0" smtClean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400" dirty="0" smtClean="0">
                          <a:solidFill>
                            <a:schemeClr val="accent2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출석체크</a:t>
                      </a:r>
                      <a:endParaRPr lang="en-US" altLang="ko-KR" sz="1400" dirty="0" smtClean="0">
                        <a:solidFill>
                          <a:schemeClr val="accent2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400" dirty="0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랭킹 월드컵</a:t>
                      </a:r>
                      <a:endParaRPr lang="en-US" altLang="ko-KR" sz="1400" dirty="0" smtClean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400" dirty="0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요리 빙고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9723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5. </a:t>
                      </a:r>
                      <a:r>
                        <a:rPr lang="ko-KR" altLang="en-US" sz="14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</a:t>
                      </a:r>
                      <a:endParaRPr lang="ko-KR" altLang="en-US" sz="1400" dirty="0">
                        <a:solidFill>
                          <a:srgbClr val="FDFBFC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601811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16202"/>
              </p:ext>
            </p:extLst>
          </p:nvPr>
        </p:nvGraphicFramePr>
        <p:xfrm>
          <a:off x="1638299" y="1865860"/>
          <a:ext cx="7000877" cy="4608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0844"/>
                <a:gridCol w="1970314"/>
                <a:gridCol w="1979500"/>
                <a:gridCol w="1750219"/>
              </a:tblGrid>
              <a:tr h="9525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  <a:ea typeface="나눔스퀘어_ac"/>
                        </a:rPr>
                        <a:t>공통 헤더</a:t>
                      </a:r>
                      <a:endParaRPr lang="ko-KR" altLang="en-US" b="1" dirty="0">
                        <a:solidFill>
                          <a:schemeClr val="bg1"/>
                        </a:solidFill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9D7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ea typeface="나눔스퀘어_ac"/>
                      </a:endParaRPr>
                    </a:p>
                    <a:p>
                      <a:pPr algn="ctr" latinLnBrk="1"/>
                      <a:endParaRPr lang="en-US" altLang="ko-KR" sz="1200" dirty="0" smtClean="0">
                        <a:ea typeface="나눔스퀘어_ac"/>
                      </a:endParaRPr>
                    </a:p>
                    <a:p>
                      <a:pPr algn="ctr" latinLnBrk="1"/>
                      <a:endParaRPr lang="en-US" altLang="ko-KR" sz="1200" dirty="0" smtClean="0">
                        <a:ea typeface="나눔스퀘어_ac"/>
                      </a:endParaRPr>
                    </a:p>
                    <a:p>
                      <a:pPr algn="ctr" latinLnBrk="1"/>
                      <a:endParaRPr lang="en-US" altLang="ko-KR" sz="1200" dirty="0" smtClean="0">
                        <a:ea typeface="나눔스퀘어_ac"/>
                      </a:endParaRPr>
                    </a:p>
                    <a:p>
                      <a:pPr algn="ctr" latinLnBrk="1"/>
                      <a:endParaRPr lang="en-US" altLang="ko-KR" sz="1200" dirty="0" smtClean="0">
                        <a:ea typeface="나눔스퀘어_ac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ea typeface="나눔스퀘어_ac"/>
                        </a:rPr>
                        <a:t>닉네임</a:t>
                      </a:r>
                      <a:r>
                        <a:rPr lang="en-US" altLang="ko-KR" sz="1200" dirty="0" smtClean="0">
                          <a:ea typeface="나눔스퀘어_ac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2125">
                <a:tc rowSpan="5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200" baseline="0" dirty="0" smtClean="0">
                        <a:solidFill>
                          <a:schemeClr val="tx1"/>
                        </a:solidFill>
                        <a:ea typeface="나눔스퀘어_ac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a typeface="나눔스퀘어_ac"/>
                        </a:rPr>
                        <a:t>출석체크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ea typeface="나눔스퀘어_ac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200" baseline="0" dirty="0" smtClean="0">
                        <a:solidFill>
                          <a:schemeClr val="tx1"/>
                        </a:solidFill>
                        <a:ea typeface="나눔스퀘어_ac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a typeface="나눔스퀘어_ac"/>
                        </a:rPr>
                        <a:t>랭킹 월드컵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ea typeface="나눔스퀘어_ac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200" baseline="0" dirty="0" smtClean="0">
                        <a:solidFill>
                          <a:schemeClr val="tx1"/>
                        </a:solidFill>
                        <a:ea typeface="나눔스퀘어_ac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a typeface="나눔스퀘어_ac"/>
                        </a:rPr>
                        <a:t>요리 빙고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ea typeface="나눔스퀘어_ac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200" baseline="0" dirty="0" smtClean="0">
                        <a:solidFill>
                          <a:schemeClr val="tx1"/>
                        </a:solidFill>
                        <a:ea typeface="나눔스퀘어_ac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endParaRPr lang="en-US" altLang="ko-KR" sz="1200" dirty="0" smtClean="0">
                        <a:solidFill>
                          <a:schemeClr val="bg2">
                            <a:lumMod val="50000"/>
                          </a:schemeClr>
                        </a:solidFill>
                        <a:ea typeface="나눔스퀘어_ac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2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ea typeface="나눔스퀘어_ac"/>
                        </a:rPr>
                        <a:t>내용 표시</a:t>
                      </a:r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2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530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 smtClean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 smtClean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5300">
                <a:tc vMerge="1">
                  <a:txBody>
                    <a:bodyPr/>
                    <a:lstStyle/>
                    <a:p>
                      <a:pPr algn="r" latinLnBrk="1"/>
                      <a:endParaRPr lang="en-US" altLang="ko-KR" sz="120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chemeClr val="bg2">
                            <a:lumMod val="50000"/>
                          </a:schemeClr>
                        </a:solidFill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chemeClr val="bg2">
                            <a:lumMod val="50000"/>
                          </a:schemeClr>
                        </a:solidFill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chemeClr val="bg2">
                            <a:lumMod val="50000"/>
                          </a:schemeClr>
                        </a:solidFill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519006"/>
              </p:ext>
            </p:extLst>
          </p:nvPr>
        </p:nvGraphicFramePr>
        <p:xfrm>
          <a:off x="3733557" y="3700106"/>
          <a:ext cx="4337781" cy="218195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19683"/>
                <a:gridCol w="619683"/>
                <a:gridCol w="619683"/>
                <a:gridCol w="619683"/>
                <a:gridCol w="619683"/>
                <a:gridCol w="619683"/>
                <a:gridCol w="619683"/>
              </a:tblGrid>
              <a:tr h="43639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 smtClean="0">
                          <a:ea typeface="나눔스퀘어_ac"/>
                        </a:rPr>
                        <a:t>월</a:t>
                      </a:r>
                      <a:endParaRPr lang="ko-KR" altLang="en-US" sz="1400" b="0" dirty="0">
                        <a:ea typeface="나눔스퀘어_a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 smtClean="0">
                          <a:ea typeface="나눔스퀘어_ac"/>
                        </a:rPr>
                        <a:t>화</a:t>
                      </a:r>
                      <a:endParaRPr lang="ko-KR" altLang="en-US" sz="1400" b="0" dirty="0">
                        <a:ea typeface="나눔스퀘어_a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 smtClean="0">
                          <a:ea typeface="나눔스퀘어_ac"/>
                        </a:rPr>
                        <a:t>수</a:t>
                      </a:r>
                      <a:endParaRPr lang="ko-KR" altLang="en-US" sz="1400" b="0" dirty="0">
                        <a:ea typeface="나눔스퀘어_a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 smtClean="0">
                          <a:ea typeface="나눔스퀘어_ac"/>
                        </a:rPr>
                        <a:t>목</a:t>
                      </a:r>
                      <a:endParaRPr lang="ko-KR" altLang="en-US" sz="1400" b="0" dirty="0">
                        <a:ea typeface="나눔스퀘어_a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 smtClean="0">
                          <a:ea typeface="나눔스퀘어_ac"/>
                        </a:rPr>
                        <a:t>금</a:t>
                      </a:r>
                      <a:endParaRPr lang="ko-KR" altLang="en-US" sz="1400" b="0" dirty="0">
                        <a:ea typeface="나눔스퀘어_a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ea typeface="나눔스퀘어_ac"/>
                        </a:rPr>
                        <a:t>토</a:t>
                      </a:r>
                      <a:endParaRPr lang="ko-KR" altLang="en-US" sz="1400" b="0" dirty="0">
                        <a:ea typeface="나눔스퀘어_a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ea typeface="나눔스퀘어_ac"/>
                        </a:rPr>
                        <a:t>일</a:t>
                      </a:r>
                      <a:endParaRPr lang="ko-KR" altLang="en-US" sz="1400" b="0" dirty="0">
                        <a:ea typeface="나눔스퀘어_ac"/>
                      </a:endParaRPr>
                    </a:p>
                  </a:txBody>
                  <a:tcPr anchor="ctr"/>
                </a:tc>
              </a:tr>
              <a:tr h="436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 smtClean="0">
                          <a:ea typeface="나눔스퀘어_ac"/>
                        </a:rPr>
                        <a:t>O</a:t>
                      </a:r>
                      <a:endParaRPr lang="ko-KR" altLang="en-US" sz="1400" b="0" dirty="0">
                        <a:ea typeface="나눔스퀘어_a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ea typeface="나눔스퀘어_ac"/>
                        </a:rPr>
                        <a:t>O</a:t>
                      </a:r>
                      <a:endParaRPr lang="ko-KR" altLang="en-US" sz="1400" b="0" dirty="0">
                        <a:ea typeface="나눔스퀘어_a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ea typeface="나눔스퀘어_ac"/>
                        </a:rPr>
                        <a:t>O</a:t>
                      </a:r>
                      <a:endParaRPr lang="ko-KR" altLang="en-US" sz="1400" b="0" dirty="0">
                        <a:ea typeface="나눔스퀘어_a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ea typeface="나눔스퀘어_ac"/>
                        </a:rPr>
                        <a:t>X</a:t>
                      </a:r>
                      <a:endParaRPr lang="ko-KR" altLang="en-US" sz="1400" b="0" dirty="0">
                        <a:ea typeface="나눔스퀘어_a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ea typeface="나눔스퀘어_ac"/>
                        </a:rPr>
                        <a:t>O</a:t>
                      </a:r>
                      <a:endParaRPr lang="ko-KR" altLang="en-US" sz="1400" b="0" dirty="0">
                        <a:ea typeface="나눔스퀘어_a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ea typeface="나눔스퀘어_ac"/>
                        </a:rPr>
                        <a:t>[</a:t>
                      </a:r>
                      <a:r>
                        <a:rPr lang="ko-KR" altLang="en-US" sz="1400" b="1" dirty="0" smtClean="0">
                          <a:ea typeface="나눔스퀘어_ac"/>
                        </a:rPr>
                        <a:t>출석</a:t>
                      </a:r>
                      <a:r>
                        <a:rPr lang="en-US" altLang="ko-KR" sz="1400" b="1" dirty="0" smtClean="0">
                          <a:ea typeface="나눔스퀘어_ac"/>
                        </a:rPr>
                        <a:t>]</a:t>
                      </a:r>
                      <a:endParaRPr lang="ko-KR" altLang="en-US" sz="1400" b="1" dirty="0">
                        <a:ea typeface="나눔스퀘어_a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ea typeface="나눔스퀘어_ac"/>
                      </a:endParaRPr>
                    </a:p>
                  </a:txBody>
                  <a:tcPr anchor="ctr"/>
                </a:tc>
              </a:tr>
              <a:tr h="436390"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ea typeface="나눔스퀘어_a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ea typeface="나눔스퀘어_a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ea typeface="나눔스퀘어_a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ea typeface="나눔스퀘어_a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ea typeface="나눔스퀘어_a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ea typeface="나눔스퀘어_a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ea typeface="나눔스퀘어_ac"/>
                      </a:endParaRPr>
                    </a:p>
                  </a:txBody>
                  <a:tcPr/>
                </a:tc>
              </a:tr>
              <a:tr h="436390"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ea typeface="나눔스퀘어_a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ea typeface="나눔스퀘어_a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ea typeface="나눔스퀘어_a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ea typeface="나눔스퀘어_a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ea typeface="나눔스퀘어_a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ea typeface="나눔스퀘어_a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ea typeface="나눔스퀘어_ac"/>
                      </a:endParaRPr>
                    </a:p>
                  </a:txBody>
                  <a:tcPr/>
                </a:tc>
              </a:tr>
              <a:tr h="436390"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ea typeface="나눔스퀘어_a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ea typeface="나눔스퀘어_a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ea typeface="나눔스퀘어_a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ea typeface="나눔스퀘어_a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ea typeface="나눔스퀘어_a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ea typeface="나눔스퀘어_a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ea typeface="나눔스퀘어_ac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50093" y="3071361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a typeface="나눔스퀘어_ac"/>
              </a:rPr>
              <a:t>2021</a:t>
            </a:r>
            <a:r>
              <a:rPr lang="ko-KR" altLang="en-US" dirty="0" smtClean="0">
                <a:ea typeface="나눔스퀘어_ac"/>
              </a:rPr>
              <a:t>년 </a:t>
            </a:r>
            <a:r>
              <a:rPr lang="en-US" altLang="ko-KR" dirty="0" smtClean="0">
                <a:ea typeface="나눔스퀘어_ac"/>
              </a:rPr>
              <a:t>9</a:t>
            </a:r>
            <a:r>
              <a:rPr lang="ko-KR" altLang="en-US" dirty="0" smtClean="0">
                <a:ea typeface="나눔스퀘어_ac"/>
              </a:rPr>
              <a:t>월</a:t>
            </a:r>
            <a:endParaRPr lang="ko-KR" altLang="en-US" dirty="0">
              <a:ea typeface="나눔스퀘어_ac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793632" y="2923434"/>
            <a:ext cx="912466" cy="803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56705DEF-8DEF-4FE2-9BB9-6D708A79E1F3}"/>
              </a:ext>
            </a:extLst>
          </p:cNvPr>
          <p:cNvSpPr/>
          <p:nvPr/>
        </p:nvSpPr>
        <p:spPr>
          <a:xfrm>
            <a:off x="1793632" y="2923434"/>
            <a:ext cx="283464" cy="295855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나눔스퀘어_ac" panose="020B0600000101010101" pitchFamily="50" charset="-127"/>
              </a:rPr>
              <a:t>1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56705DEF-8DEF-4FE2-9BB9-6D708A79E1F3}"/>
              </a:ext>
            </a:extLst>
          </p:cNvPr>
          <p:cNvSpPr/>
          <p:nvPr/>
        </p:nvSpPr>
        <p:spPr>
          <a:xfrm>
            <a:off x="6720831" y="4054444"/>
            <a:ext cx="283464" cy="295855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나눔스퀘어_ac" panose="020B0600000101010101" pitchFamily="50" charset="-127"/>
              </a:rPr>
              <a:t>3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56705DEF-8DEF-4FE2-9BB9-6D708A79E1F3}"/>
              </a:ext>
            </a:extLst>
          </p:cNvPr>
          <p:cNvSpPr/>
          <p:nvPr/>
        </p:nvSpPr>
        <p:spPr>
          <a:xfrm>
            <a:off x="1470770" y="4153920"/>
            <a:ext cx="283464" cy="295855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나눔스퀘어_ac" panose="020B0600000101010101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604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내용 개체 틀 4">
            <a:extLst>
              <a:ext uri="{FF2B5EF4-FFF2-40B4-BE49-F238E27FC236}">
                <a16:creationId xmlns:a16="http://schemas.microsoft.com/office/drawing/2014/main" xmlns="" id="{A380C9DE-9ECD-4EB3-97B1-71CB73228D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8970860"/>
              </p:ext>
            </p:extLst>
          </p:nvPr>
        </p:nvGraphicFramePr>
        <p:xfrm>
          <a:off x="1429936" y="788682"/>
          <a:ext cx="10584871" cy="643225"/>
        </p:xfrm>
        <a:graphic>
          <a:graphicData uri="http://schemas.openxmlformats.org/drawingml/2006/table">
            <a:tbl>
              <a:tblPr firstRow="1" bandRow="1">
                <a:solidFill>
                  <a:srgbClr val="FFFFFF"/>
                </a:solidFill>
                <a:tableStyleId>{5C22544A-7EE6-4342-B048-85BDC9FD1C3A}</a:tableStyleId>
              </a:tblPr>
              <a:tblGrid>
                <a:gridCol w="1323109">
                  <a:extLst>
                    <a:ext uri="{9D8B030D-6E8A-4147-A177-3AD203B41FA5}">
                      <a16:colId xmlns:a16="http://schemas.microsoft.com/office/drawing/2014/main" xmlns="" val="2031710050"/>
                    </a:ext>
                  </a:extLst>
                </a:gridCol>
                <a:gridCol w="1323109">
                  <a:extLst>
                    <a:ext uri="{9D8B030D-6E8A-4147-A177-3AD203B41FA5}">
                      <a16:colId xmlns:a16="http://schemas.microsoft.com/office/drawing/2014/main" xmlns="" val="3518587409"/>
                    </a:ext>
                  </a:extLst>
                </a:gridCol>
                <a:gridCol w="1323109">
                  <a:extLst>
                    <a:ext uri="{9D8B030D-6E8A-4147-A177-3AD203B41FA5}">
                      <a16:colId xmlns:a16="http://schemas.microsoft.com/office/drawing/2014/main" xmlns="" val="2314418683"/>
                    </a:ext>
                  </a:extLst>
                </a:gridCol>
                <a:gridCol w="1323109">
                  <a:extLst>
                    <a:ext uri="{9D8B030D-6E8A-4147-A177-3AD203B41FA5}">
                      <a16:colId xmlns:a16="http://schemas.microsoft.com/office/drawing/2014/main" xmlns="" val="3489223364"/>
                    </a:ext>
                  </a:extLst>
                </a:gridCol>
                <a:gridCol w="1323109">
                  <a:extLst>
                    <a:ext uri="{9D8B030D-6E8A-4147-A177-3AD203B41FA5}">
                      <a16:colId xmlns:a16="http://schemas.microsoft.com/office/drawing/2014/main" xmlns="" val="2879776432"/>
                    </a:ext>
                  </a:extLst>
                </a:gridCol>
                <a:gridCol w="1323109">
                  <a:extLst>
                    <a:ext uri="{9D8B030D-6E8A-4147-A177-3AD203B41FA5}">
                      <a16:colId xmlns:a16="http://schemas.microsoft.com/office/drawing/2014/main" xmlns="" val="1098953448"/>
                    </a:ext>
                  </a:extLst>
                </a:gridCol>
                <a:gridCol w="1260841">
                  <a:extLst>
                    <a:ext uri="{9D8B030D-6E8A-4147-A177-3AD203B41FA5}">
                      <a16:colId xmlns:a16="http://schemas.microsoft.com/office/drawing/2014/main" xmlns="" val="1948505531"/>
                    </a:ext>
                  </a:extLst>
                </a:gridCol>
                <a:gridCol w="1385376">
                  <a:extLst>
                    <a:ext uri="{9D8B030D-6E8A-4147-A177-3AD203B41FA5}">
                      <a16:colId xmlns:a16="http://schemas.microsoft.com/office/drawing/2014/main" xmlns="" val="1581065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Page</a:t>
                      </a:r>
                      <a:r>
                        <a:rPr lang="en-US" sz="1500" baseline="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 Title</a:t>
                      </a:r>
                      <a:endParaRPr lang="en-US" sz="1500" dirty="0">
                        <a:solidFill>
                          <a:srgbClr val="689D79"/>
                        </a:solidFill>
                        <a:latin typeface="Arial" panose="020B0604020202020204" pitchFamily="34" charset="0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게임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Screen ID</a:t>
                      </a: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GAME-002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이소영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2021.08.26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6387190"/>
                  </a:ext>
                </a:extLst>
              </a:tr>
              <a:tr h="323185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en-US" sz="1500" b="1" baseline="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 Path</a:t>
                      </a:r>
                      <a:endParaRPr lang="en-US" sz="1500" b="1" dirty="0">
                        <a:solidFill>
                          <a:srgbClr val="689D79"/>
                        </a:solidFill>
                        <a:latin typeface="Arial" panose="020B0604020202020204" pitchFamily="34" charset="0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ko-KR" altLang="en-US" sz="1500" b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게임 </a:t>
                      </a:r>
                      <a:r>
                        <a:rPr lang="en-US" altLang="ko-KR" sz="1500" b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ko-KR" altLang="en-US" sz="1500" b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랭킹 월드컵</a:t>
                      </a:r>
                      <a:endParaRPr lang="en-US" sz="15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83127" marR="83127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Related ID</a:t>
                      </a:r>
                    </a:p>
                  </a:txBody>
                  <a:tcPr marL="83127" marR="83127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83127" marR="83127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9535146"/>
                  </a:ext>
                </a:extLst>
              </a:tr>
            </a:tbl>
          </a:graphicData>
        </a:graphic>
      </p:graphicFrame>
      <p:graphicFrame>
        <p:nvGraphicFramePr>
          <p:cNvPr id="74" name="내용 개체 틀 4">
            <a:extLst>
              <a:ext uri="{FF2B5EF4-FFF2-40B4-BE49-F238E27FC236}">
                <a16:creationId xmlns:a16="http://schemas.microsoft.com/office/drawing/2014/main" xmlns="" id="{E8837569-2347-4AA2-ABC0-BEDAEB5766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532841"/>
              </p:ext>
            </p:extLst>
          </p:nvPr>
        </p:nvGraphicFramePr>
        <p:xfrm>
          <a:off x="9095771" y="1530591"/>
          <a:ext cx="2919036" cy="4146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10">
                  <a:extLst>
                    <a:ext uri="{9D8B030D-6E8A-4147-A177-3AD203B41FA5}">
                      <a16:colId xmlns:a16="http://schemas.microsoft.com/office/drawing/2014/main" xmlns="" val="2031710050"/>
                    </a:ext>
                  </a:extLst>
                </a:gridCol>
                <a:gridCol w="2604226">
                  <a:extLst>
                    <a:ext uri="{9D8B030D-6E8A-4147-A177-3AD203B41FA5}">
                      <a16:colId xmlns:a16="http://schemas.microsoft.com/office/drawing/2014/main" xmlns="" val="3518587409"/>
                    </a:ext>
                  </a:extLst>
                </a:gridCol>
              </a:tblGrid>
              <a:tr h="33857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6387190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회원 프로필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9535146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세부 메뉴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2929577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랭킹 월드컵 게임 본문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9568167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err="1" smtClean="0"/>
                        <a:t>댓글</a:t>
                      </a:r>
                      <a:r>
                        <a:rPr lang="ko-KR" altLang="en-US" sz="1200" dirty="0" smtClean="0"/>
                        <a:t> 입력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6172475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0133435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3083074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487993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4876462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320783"/>
                  </a:ext>
                </a:extLst>
              </a:tr>
              <a:tr h="33857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</a:t>
                      </a:r>
                      <a:r>
                        <a:rPr lang="en-US" sz="1600" b="1" baseline="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Point</a:t>
                      </a:r>
                      <a:endParaRPr lang="en-US" sz="1600" b="1" dirty="0">
                        <a:solidFill>
                          <a:srgbClr val="689D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1690224"/>
                  </a:ext>
                </a:extLst>
              </a:tr>
              <a:tr h="393499"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  <a:latin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2356764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8174" y="289368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593669" y="130629"/>
            <a:ext cx="6274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4000" b="1" dirty="0" smtClean="0">
                <a:solidFill>
                  <a:schemeClr val="accent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sz="2000" dirty="0" smtClean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기능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 </a:t>
            </a:r>
            <a:r>
              <a:rPr lang="en-US" altLang="ko-KR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|  </a:t>
            </a:r>
            <a:r>
              <a:rPr lang="ko-KR" altLang="en-US" sz="2000" dirty="0" smtClean="0">
                <a:solidFill>
                  <a:srgbClr val="FE0D4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랭킹 월드컵</a:t>
            </a:r>
            <a:r>
              <a:rPr lang="en-US" altLang="ko-KR" sz="2000" dirty="0" smtClean="0">
                <a:solidFill>
                  <a:srgbClr val="FE0D4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r>
              <a:rPr lang="en-US" altLang="ko-KR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|  </a:t>
            </a:r>
            <a:r>
              <a:rPr lang="ko-KR" altLang="en-US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화면 설계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174" y="289368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944658"/>
              </p:ext>
            </p:extLst>
          </p:nvPr>
        </p:nvGraphicFramePr>
        <p:xfrm>
          <a:off x="0" y="1040400"/>
          <a:ext cx="1273628" cy="533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xmlns="" val="10965462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lvl="0" indent="0" algn="l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 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278099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 </a:t>
                      </a:r>
                      <a:r>
                        <a:rPr lang="ko-KR" altLang="en-US" sz="14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45684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 </a:t>
                      </a:r>
                      <a:r>
                        <a:rPr lang="ko-KR" altLang="en-US" sz="14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44025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b="1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 </a:t>
                      </a:r>
                      <a:r>
                        <a:rPr lang="ko-KR" altLang="en-US" sz="1400" b="1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  <a:endParaRPr lang="ko-KR" altLang="en-US" sz="1400" b="1" dirty="0">
                        <a:solidFill>
                          <a:srgbClr val="FDFBFC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577612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메인</a:t>
                      </a:r>
                      <a:endParaRPr lang="ko-KR" altLang="en-US" sz="1400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400" b="0" dirty="0" smtClean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0" dirty="0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  <a:endParaRPr lang="en-US" altLang="ko-KR" sz="1400" b="0" dirty="0" smtClean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02210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err="1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마이룸</a:t>
                      </a:r>
                      <a:endParaRPr lang="en-US" altLang="ko-KR" sz="1400" b="0" dirty="0" smtClean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15238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레시피</a:t>
                      </a:r>
                      <a:endParaRPr lang="ko-KR" altLang="en-US" sz="1400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357325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게임</a:t>
                      </a:r>
                      <a:endParaRPr lang="en-US" altLang="ko-KR" sz="1400" b="1" dirty="0" smtClean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600" b="1" dirty="0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*</a:t>
                      </a:r>
                      <a:endParaRPr lang="en-US" altLang="ko-KR" sz="1600" b="1" dirty="0" smtClean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400" dirty="0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출석체크</a:t>
                      </a:r>
                      <a:endParaRPr lang="en-US" altLang="ko-KR" sz="1400" dirty="0" smtClean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랭킹 월드컵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400" dirty="0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요리 빙고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9723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5. </a:t>
                      </a:r>
                      <a:r>
                        <a:rPr lang="ko-KR" altLang="en-US" sz="14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</a:t>
                      </a:r>
                      <a:endParaRPr lang="ko-KR" altLang="en-US" sz="1400" dirty="0">
                        <a:solidFill>
                          <a:srgbClr val="FDFBFC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601811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078671"/>
              </p:ext>
            </p:extLst>
          </p:nvPr>
        </p:nvGraphicFramePr>
        <p:xfrm>
          <a:off x="1638299" y="1865860"/>
          <a:ext cx="7000877" cy="4608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0844"/>
                <a:gridCol w="1970314"/>
                <a:gridCol w="1979500"/>
                <a:gridCol w="1750219"/>
              </a:tblGrid>
              <a:tr h="9525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  <a:ea typeface="나눔스퀘어_ac"/>
                        </a:rPr>
                        <a:t>공통 헤더</a:t>
                      </a:r>
                      <a:endParaRPr lang="ko-KR" altLang="en-US" b="1" dirty="0">
                        <a:solidFill>
                          <a:schemeClr val="bg1"/>
                        </a:solidFill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9D7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ea typeface="나눔스퀘어_ac"/>
                      </a:endParaRPr>
                    </a:p>
                    <a:p>
                      <a:pPr algn="ctr" latinLnBrk="1"/>
                      <a:endParaRPr lang="en-US" altLang="ko-KR" sz="1200" dirty="0" smtClean="0">
                        <a:ea typeface="나눔스퀘어_ac"/>
                      </a:endParaRPr>
                    </a:p>
                    <a:p>
                      <a:pPr algn="ctr" latinLnBrk="1"/>
                      <a:endParaRPr lang="en-US" altLang="ko-KR" sz="1200" dirty="0" smtClean="0">
                        <a:ea typeface="나눔스퀘어_ac"/>
                      </a:endParaRPr>
                    </a:p>
                    <a:p>
                      <a:pPr algn="ctr" latinLnBrk="1"/>
                      <a:endParaRPr lang="en-US" altLang="ko-KR" sz="1200" dirty="0" smtClean="0">
                        <a:ea typeface="나눔스퀘어_ac"/>
                      </a:endParaRPr>
                    </a:p>
                    <a:p>
                      <a:pPr algn="ctr" latinLnBrk="1"/>
                      <a:endParaRPr lang="en-US" altLang="ko-KR" sz="1200" dirty="0" smtClean="0">
                        <a:ea typeface="나눔스퀘어_ac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ea typeface="나눔스퀘어_ac"/>
                        </a:rPr>
                        <a:t>닉네임</a:t>
                      </a:r>
                      <a:r>
                        <a:rPr lang="en-US" altLang="ko-KR" sz="1200" dirty="0" smtClean="0">
                          <a:ea typeface="나눔스퀘어_ac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2125">
                <a:tc rowSpan="5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200" baseline="0" dirty="0" smtClean="0">
                        <a:solidFill>
                          <a:schemeClr val="tx1"/>
                        </a:solidFill>
                        <a:ea typeface="나눔스퀘어_ac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a typeface="나눔스퀘어_ac"/>
                        </a:rPr>
                        <a:t>출석체크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ea typeface="나눔스퀘어_ac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200" baseline="0" dirty="0" smtClean="0">
                        <a:solidFill>
                          <a:schemeClr val="tx1"/>
                        </a:solidFill>
                        <a:ea typeface="나눔스퀘어_ac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a typeface="나눔스퀘어_ac"/>
                        </a:rPr>
                        <a:t>랭킹 월드컵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ea typeface="나눔스퀘어_ac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200" baseline="0" dirty="0" smtClean="0">
                        <a:solidFill>
                          <a:schemeClr val="tx1"/>
                        </a:solidFill>
                        <a:ea typeface="나눔스퀘어_ac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a typeface="나눔스퀘어_ac"/>
                        </a:rPr>
                        <a:t>요리 빙고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ea typeface="나눔스퀘어_ac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200" baseline="0" dirty="0" smtClean="0">
                        <a:solidFill>
                          <a:schemeClr val="tx1"/>
                        </a:solidFill>
                        <a:ea typeface="나눔스퀘어_ac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endParaRPr lang="en-US" altLang="ko-KR" sz="1200" dirty="0" smtClean="0">
                        <a:solidFill>
                          <a:schemeClr val="bg2">
                            <a:lumMod val="50000"/>
                          </a:schemeClr>
                        </a:solidFill>
                        <a:ea typeface="나눔스퀘어_ac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2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ea typeface="나눔스퀘어_ac"/>
                        </a:rPr>
                        <a:t>내용 표시</a:t>
                      </a:r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2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530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 smtClean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 smtClean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5300">
                <a:tc vMerge="1">
                  <a:txBody>
                    <a:bodyPr/>
                    <a:lstStyle/>
                    <a:p>
                      <a:pPr algn="r" latinLnBrk="1"/>
                      <a:endParaRPr lang="en-US" altLang="ko-KR" sz="120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chemeClr val="bg2">
                            <a:lumMod val="50000"/>
                          </a:schemeClr>
                        </a:solidFill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chemeClr val="bg2">
                            <a:lumMod val="50000"/>
                          </a:schemeClr>
                        </a:solidFill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chemeClr val="bg2">
                            <a:lumMod val="50000"/>
                          </a:schemeClr>
                        </a:solidFill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460787"/>
              </p:ext>
            </p:extLst>
          </p:nvPr>
        </p:nvGraphicFramePr>
        <p:xfrm>
          <a:off x="3733557" y="3700106"/>
          <a:ext cx="3718098" cy="218195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59049"/>
                <a:gridCol w="1859049"/>
              </a:tblGrid>
              <a:tr h="43639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ea typeface="나눔스퀘어_ac"/>
                        </a:rPr>
                        <a:t>치킨 브랜드</a:t>
                      </a:r>
                      <a:r>
                        <a:rPr lang="ko-KR" altLang="en-US" sz="1200" baseline="0" dirty="0" smtClean="0">
                          <a:ea typeface="나눔스퀘어_ac"/>
                        </a:rPr>
                        <a:t> 월드컵</a:t>
                      </a:r>
                      <a:endParaRPr lang="ko-KR" altLang="en-US" sz="1200" dirty="0">
                        <a:ea typeface="나눔스퀘어_ac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  <a:tr h="1745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ea typeface="나눔스퀘어_ac"/>
                        </a:rPr>
                        <a:t>[</a:t>
                      </a:r>
                      <a:r>
                        <a:rPr lang="ko-KR" altLang="en-US" sz="1200" dirty="0" smtClean="0">
                          <a:ea typeface="나눔스퀘어_ac"/>
                        </a:rPr>
                        <a:t>브랜드</a:t>
                      </a:r>
                      <a:r>
                        <a:rPr lang="en-US" altLang="ko-KR" sz="1200" dirty="0" smtClean="0">
                          <a:ea typeface="나눔스퀘어_ac"/>
                        </a:rPr>
                        <a:t>1]</a:t>
                      </a:r>
                      <a:endParaRPr lang="ko-KR" altLang="en-US" sz="1200" dirty="0">
                        <a:ea typeface="나눔스퀘어_a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ea typeface="나눔스퀘어_ac"/>
                        </a:rPr>
                        <a:t>[</a:t>
                      </a:r>
                      <a:r>
                        <a:rPr lang="ko-KR" altLang="en-US" sz="1200" dirty="0" smtClean="0">
                          <a:ea typeface="나눔스퀘어_ac"/>
                        </a:rPr>
                        <a:t>브랜드</a:t>
                      </a:r>
                      <a:r>
                        <a:rPr lang="en-US" altLang="ko-KR" sz="1200" dirty="0" smtClean="0">
                          <a:ea typeface="나눔스퀘어_ac"/>
                        </a:rPr>
                        <a:t>2]</a:t>
                      </a:r>
                      <a:endParaRPr lang="ko-KR" altLang="en-US" sz="1200" dirty="0">
                        <a:ea typeface="나눔스퀘어_ac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50093" y="307136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나눔스퀘어_ac"/>
              </a:rPr>
              <a:t>랭킹 월드컵</a:t>
            </a:r>
            <a:endParaRPr lang="ko-KR" altLang="en-US" dirty="0">
              <a:ea typeface="나눔스퀘어_ac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793632" y="2923434"/>
            <a:ext cx="912466" cy="803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56705DEF-8DEF-4FE2-9BB9-6D708A79E1F3}"/>
              </a:ext>
            </a:extLst>
          </p:cNvPr>
          <p:cNvSpPr/>
          <p:nvPr/>
        </p:nvSpPr>
        <p:spPr>
          <a:xfrm>
            <a:off x="1793632" y="2923434"/>
            <a:ext cx="283464" cy="295855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나눔스퀘어_ac" panose="020B0600000101010101" pitchFamily="50" charset="-127"/>
              </a:rPr>
              <a:t>1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56705DEF-8DEF-4FE2-9BB9-6D708A79E1F3}"/>
              </a:ext>
            </a:extLst>
          </p:cNvPr>
          <p:cNvSpPr/>
          <p:nvPr/>
        </p:nvSpPr>
        <p:spPr>
          <a:xfrm>
            <a:off x="3544139" y="3579502"/>
            <a:ext cx="283464" cy="295855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나눔스퀘어_ac" panose="020B0600000101010101" pitchFamily="50" charset="-127"/>
              </a:rPr>
              <a:t>3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56705DEF-8DEF-4FE2-9BB9-6D708A79E1F3}"/>
              </a:ext>
            </a:extLst>
          </p:cNvPr>
          <p:cNvSpPr/>
          <p:nvPr/>
        </p:nvSpPr>
        <p:spPr>
          <a:xfrm>
            <a:off x="1470770" y="4153920"/>
            <a:ext cx="283464" cy="295855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나눔스퀘어_ac" panose="020B0600000101010101" pitchFamily="50" charset="-127"/>
              </a:rPr>
              <a:t>2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485337"/>
              </p:ext>
            </p:extLst>
          </p:nvPr>
        </p:nvGraphicFramePr>
        <p:xfrm>
          <a:off x="3450093" y="6065389"/>
          <a:ext cx="468279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055475"/>
                <a:gridCol w="62731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_ac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ea typeface="나눔스퀘어_ac"/>
                        </a:rPr>
                        <a:t>등록</a:t>
                      </a:r>
                      <a:endParaRPr lang="ko-KR" altLang="en-US" sz="1200" dirty="0">
                        <a:solidFill>
                          <a:schemeClr val="bg1"/>
                        </a:solidFill>
                        <a:ea typeface="나눔스퀘어_ac"/>
                      </a:endParaRPr>
                    </a:p>
                  </a:txBody>
                  <a:tcPr anchor="ctr">
                    <a:solidFill>
                      <a:srgbClr val="689D79"/>
                    </a:solidFill>
                  </a:tcPr>
                </a:tc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56705DEF-8DEF-4FE2-9BB9-6D708A79E1F3}"/>
              </a:ext>
            </a:extLst>
          </p:cNvPr>
          <p:cNvSpPr/>
          <p:nvPr/>
        </p:nvSpPr>
        <p:spPr>
          <a:xfrm>
            <a:off x="3308866" y="5849784"/>
            <a:ext cx="283464" cy="295855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나눔스퀘어_ac" panose="020B0600000101010101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76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내용 개체 틀 4">
            <a:extLst>
              <a:ext uri="{FF2B5EF4-FFF2-40B4-BE49-F238E27FC236}">
                <a16:creationId xmlns:a16="http://schemas.microsoft.com/office/drawing/2014/main" xmlns="" id="{A380C9DE-9ECD-4EB3-97B1-71CB73228D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327753"/>
              </p:ext>
            </p:extLst>
          </p:nvPr>
        </p:nvGraphicFramePr>
        <p:xfrm>
          <a:off x="1429936" y="788682"/>
          <a:ext cx="10584871" cy="643225"/>
        </p:xfrm>
        <a:graphic>
          <a:graphicData uri="http://schemas.openxmlformats.org/drawingml/2006/table">
            <a:tbl>
              <a:tblPr firstRow="1" bandRow="1">
                <a:solidFill>
                  <a:srgbClr val="FFFFFF"/>
                </a:solidFill>
                <a:tableStyleId>{5C22544A-7EE6-4342-B048-85BDC9FD1C3A}</a:tableStyleId>
              </a:tblPr>
              <a:tblGrid>
                <a:gridCol w="1323109">
                  <a:extLst>
                    <a:ext uri="{9D8B030D-6E8A-4147-A177-3AD203B41FA5}">
                      <a16:colId xmlns:a16="http://schemas.microsoft.com/office/drawing/2014/main" xmlns="" val="2031710050"/>
                    </a:ext>
                  </a:extLst>
                </a:gridCol>
                <a:gridCol w="1323109">
                  <a:extLst>
                    <a:ext uri="{9D8B030D-6E8A-4147-A177-3AD203B41FA5}">
                      <a16:colId xmlns:a16="http://schemas.microsoft.com/office/drawing/2014/main" xmlns="" val="3518587409"/>
                    </a:ext>
                  </a:extLst>
                </a:gridCol>
                <a:gridCol w="1323109">
                  <a:extLst>
                    <a:ext uri="{9D8B030D-6E8A-4147-A177-3AD203B41FA5}">
                      <a16:colId xmlns:a16="http://schemas.microsoft.com/office/drawing/2014/main" xmlns="" val="2314418683"/>
                    </a:ext>
                  </a:extLst>
                </a:gridCol>
                <a:gridCol w="1323109">
                  <a:extLst>
                    <a:ext uri="{9D8B030D-6E8A-4147-A177-3AD203B41FA5}">
                      <a16:colId xmlns:a16="http://schemas.microsoft.com/office/drawing/2014/main" xmlns="" val="3489223364"/>
                    </a:ext>
                  </a:extLst>
                </a:gridCol>
                <a:gridCol w="1323109">
                  <a:extLst>
                    <a:ext uri="{9D8B030D-6E8A-4147-A177-3AD203B41FA5}">
                      <a16:colId xmlns:a16="http://schemas.microsoft.com/office/drawing/2014/main" xmlns="" val="2879776432"/>
                    </a:ext>
                  </a:extLst>
                </a:gridCol>
                <a:gridCol w="1323109">
                  <a:extLst>
                    <a:ext uri="{9D8B030D-6E8A-4147-A177-3AD203B41FA5}">
                      <a16:colId xmlns:a16="http://schemas.microsoft.com/office/drawing/2014/main" xmlns="" val="1098953448"/>
                    </a:ext>
                  </a:extLst>
                </a:gridCol>
                <a:gridCol w="1260841">
                  <a:extLst>
                    <a:ext uri="{9D8B030D-6E8A-4147-A177-3AD203B41FA5}">
                      <a16:colId xmlns:a16="http://schemas.microsoft.com/office/drawing/2014/main" xmlns="" val="1948505531"/>
                    </a:ext>
                  </a:extLst>
                </a:gridCol>
                <a:gridCol w="1385376">
                  <a:extLst>
                    <a:ext uri="{9D8B030D-6E8A-4147-A177-3AD203B41FA5}">
                      <a16:colId xmlns:a16="http://schemas.microsoft.com/office/drawing/2014/main" xmlns="" val="1581065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Page</a:t>
                      </a:r>
                      <a:r>
                        <a:rPr lang="en-US" sz="1500" baseline="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 Title</a:t>
                      </a:r>
                      <a:endParaRPr lang="en-US" sz="1500" dirty="0">
                        <a:solidFill>
                          <a:srgbClr val="689D79"/>
                        </a:solidFill>
                        <a:latin typeface="Arial" panose="020B0604020202020204" pitchFamily="34" charset="0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게임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Screen ID</a:t>
                      </a: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GAME-005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이소영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2021.08.26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6387190"/>
                  </a:ext>
                </a:extLst>
              </a:tr>
              <a:tr h="323185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en-US" sz="1500" b="1" baseline="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 Path</a:t>
                      </a:r>
                      <a:endParaRPr lang="en-US" sz="1500" b="1" dirty="0">
                        <a:solidFill>
                          <a:srgbClr val="689D79"/>
                        </a:solidFill>
                        <a:latin typeface="Arial" panose="020B0604020202020204" pitchFamily="34" charset="0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ko-KR" altLang="en-US" sz="1500" b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게임 </a:t>
                      </a:r>
                      <a:r>
                        <a:rPr lang="en-US" altLang="ko-KR" sz="1500" b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ko-KR" altLang="en-US" sz="1500" b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요리 빙고 </a:t>
                      </a:r>
                      <a:endParaRPr lang="en-US" sz="15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83127" marR="83127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Related ID</a:t>
                      </a:r>
                    </a:p>
                  </a:txBody>
                  <a:tcPr marL="83127" marR="83127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83127" marR="83127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9535146"/>
                  </a:ext>
                </a:extLst>
              </a:tr>
            </a:tbl>
          </a:graphicData>
        </a:graphic>
      </p:graphicFrame>
      <p:graphicFrame>
        <p:nvGraphicFramePr>
          <p:cNvPr id="74" name="내용 개체 틀 4">
            <a:extLst>
              <a:ext uri="{FF2B5EF4-FFF2-40B4-BE49-F238E27FC236}">
                <a16:creationId xmlns:a16="http://schemas.microsoft.com/office/drawing/2014/main" xmlns="" id="{E8837569-2347-4AA2-ABC0-BEDAEB5766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89030"/>
              </p:ext>
            </p:extLst>
          </p:nvPr>
        </p:nvGraphicFramePr>
        <p:xfrm>
          <a:off x="9095771" y="1530591"/>
          <a:ext cx="2919036" cy="4146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10">
                  <a:extLst>
                    <a:ext uri="{9D8B030D-6E8A-4147-A177-3AD203B41FA5}">
                      <a16:colId xmlns:a16="http://schemas.microsoft.com/office/drawing/2014/main" xmlns="" val="2031710050"/>
                    </a:ext>
                  </a:extLst>
                </a:gridCol>
                <a:gridCol w="2604226">
                  <a:extLst>
                    <a:ext uri="{9D8B030D-6E8A-4147-A177-3AD203B41FA5}">
                      <a16:colId xmlns:a16="http://schemas.microsoft.com/office/drawing/2014/main" xmlns="" val="3518587409"/>
                    </a:ext>
                  </a:extLst>
                </a:gridCol>
              </a:tblGrid>
              <a:tr h="33857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6387190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회원 프로필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9535146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세부 메뉴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2929577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빙고 게임 본문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9568167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err="1" smtClean="0"/>
                        <a:t>댓글</a:t>
                      </a:r>
                      <a:r>
                        <a:rPr lang="ko-KR" altLang="en-US" sz="1200" dirty="0" smtClean="0"/>
                        <a:t> 입력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6172475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0133435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3083074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487993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4876462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320783"/>
                  </a:ext>
                </a:extLst>
              </a:tr>
              <a:tr h="33857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</a:t>
                      </a:r>
                      <a:r>
                        <a:rPr lang="en-US" sz="1600" b="1" baseline="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Point</a:t>
                      </a:r>
                      <a:endParaRPr lang="en-US" sz="1600" b="1" dirty="0">
                        <a:solidFill>
                          <a:srgbClr val="689D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1690224"/>
                  </a:ext>
                </a:extLst>
              </a:tr>
              <a:tr h="393499"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  <a:latin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2356764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8174" y="289368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593669" y="130629"/>
            <a:ext cx="6274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4000" b="1" dirty="0" smtClean="0">
                <a:solidFill>
                  <a:schemeClr val="accent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sz="2000" dirty="0" smtClean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기능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 </a:t>
            </a:r>
            <a:r>
              <a:rPr lang="en-US" altLang="ko-KR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|  </a:t>
            </a:r>
            <a:r>
              <a:rPr lang="ko-KR" altLang="en-US" sz="2000" dirty="0" smtClean="0">
                <a:solidFill>
                  <a:srgbClr val="FE0D4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요리 빙고</a:t>
            </a:r>
            <a:r>
              <a:rPr lang="en-US" altLang="ko-KR" sz="2000" dirty="0" smtClean="0">
                <a:solidFill>
                  <a:srgbClr val="FE0D4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r>
              <a:rPr lang="en-US" altLang="ko-KR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|  </a:t>
            </a:r>
            <a:r>
              <a:rPr lang="ko-KR" altLang="en-US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화면 설계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174" y="289368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751809"/>
              </p:ext>
            </p:extLst>
          </p:nvPr>
        </p:nvGraphicFramePr>
        <p:xfrm>
          <a:off x="0" y="1040400"/>
          <a:ext cx="1273628" cy="533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xmlns="" val="10965462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lvl="0" indent="0" algn="l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 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278099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 </a:t>
                      </a:r>
                      <a:r>
                        <a:rPr lang="ko-KR" altLang="en-US" sz="14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45684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 </a:t>
                      </a:r>
                      <a:r>
                        <a:rPr lang="ko-KR" altLang="en-US" sz="14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44025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b="1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 </a:t>
                      </a:r>
                      <a:r>
                        <a:rPr lang="ko-KR" altLang="en-US" sz="1400" b="1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  <a:endParaRPr lang="ko-KR" altLang="en-US" sz="1400" b="1" dirty="0">
                        <a:solidFill>
                          <a:srgbClr val="FDFBFC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577612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메인</a:t>
                      </a:r>
                      <a:endParaRPr lang="ko-KR" altLang="en-US" sz="1400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400" b="0" dirty="0" smtClean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0" dirty="0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  <a:endParaRPr lang="en-US" altLang="ko-KR" sz="1400" b="0" dirty="0" smtClean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02210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err="1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마이룸</a:t>
                      </a:r>
                      <a:endParaRPr lang="en-US" altLang="ko-KR" sz="1400" b="0" dirty="0" smtClean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15238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레시피</a:t>
                      </a:r>
                      <a:endParaRPr lang="ko-KR" altLang="en-US" sz="1400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357325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게임</a:t>
                      </a:r>
                      <a:endParaRPr lang="en-US" altLang="ko-KR" sz="1400" b="1" dirty="0" smtClean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600" b="1" dirty="0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*</a:t>
                      </a:r>
                      <a:endParaRPr lang="en-US" altLang="ko-KR" sz="1600" b="1" dirty="0" smtClean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400" dirty="0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출석체크</a:t>
                      </a:r>
                      <a:endParaRPr lang="en-US" altLang="ko-KR" sz="1400" dirty="0" smtClean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400" dirty="0" smtClean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랭킹 월드컵</a:t>
                      </a:r>
                      <a:endParaRPr lang="en-US" altLang="ko-KR" sz="1400" dirty="0" smtClean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요리 빙고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9723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5. </a:t>
                      </a:r>
                      <a:r>
                        <a:rPr lang="ko-KR" altLang="en-US" sz="14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</a:t>
                      </a:r>
                      <a:endParaRPr lang="ko-KR" altLang="en-US" sz="1400" dirty="0">
                        <a:solidFill>
                          <a:srgbClr val="FDFBFC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601811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245689"/>
              </p:ext>
            </p:extLst>
          </p:nvPr>
        </p:nvGraphicFramePr>
        <p:xfrm>
          <a:off x="1638299" y="1865860"/>
          <a:ext cx="7000877" cy="4608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0844"/>
                <a:gridCol w="1970314"/>
                <a:gridCol w="1979500"/>
                <a:gridCol w="1750219"/>
              </a:tblGrid>
              <a:tr h="9525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  <a:ea typeface="나눔스퀘어_ac"/>
                        </a:rPr>
                        <a:t>공통 헤더</a:t>
                      </a:r>
                      <a:endParaRPr lang="ko-KR" altLang="en-US" b="1" dirty="0">
                        <a:solidFill>
                          <a:schemeClr val="bg1"/>
                        </a:solidFill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9D7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ea typeface="나눔스퀘어_ac"/>
                      </a:endParaRPr>
                    </a:p>
                    <a:p>
                      <a:pPr algn="ctr" latinLnBrk="1"/>
                      <a:endParaRPr lang="en-US" altLang="ko-KR" sz="1200" dirty="0" smtClean="0">
                        <a:ea typeface="나눔스퀘어_ac"/>
                      </a:endParaRPr>
                    </a:p>
                    <a:p>
                      <a:pPr algn="ctr" latinLnBrk="1"/>
                      <a:endParaRPr lang="en-US" altLang="ko-KR" sz="1200" dirty="0" smtClean="0">
                        <a:ea typeface="나눔스퀘어_ac"/>
                      </a:endParaRPr>
                    </a:p>
                    <a:p>
                      <a:pPr algn="ctr" latinLnBrk="1"/>
                      <a:endParaRPr lang="en-US" altLang="ko-KR" sz="1200" dirty="0" smtClean="0">
                        <a:ea typeface="나눔스퀘어_ac"/>
                      </a:endParaRPr>
                    </a:p>
                    <a:p>
                      <a:pPr algn="ctr" latinLnBrk="1"/>
                      <a:endParaRPr lang="en-US" altLang="ko-KR" sz="1200" dirty="0" smtClean="0">
                        <a:ea typeface="나눔스퀘어_ac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ea typeface="나눔스퀘어_ac"/>
                        </a:rPr>
                        <a:t>닉네임</a:t>
                      </a:r>
                      <a:r>
                        <a:rPr lang="en-US" altLang="ko-KR" sz="1200" dirty="0" smtClean="0">
                          <a:ea typeface="나눔스퀘어_ac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2125">
                <a:tc rowSpan="5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200" baseline="0" dirty="0" smtClean="0">
                        <a:solidFill>
                          <a:schemeClr val="tx1"/>
                        </a:solidFill>
                        <a:ea typeface="나눔스퀘어_ac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a typeface="나눔스퀘어_ac"/>
                        </a:rPr>
                        <a:t>출석체크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ea typeface="나눔스퀘어_ac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200" baseline="0" dirty="0" smtClean="0">
                        <a:solidFill>
                          <a:schemeClr val="tx1"/>
                        </a:solidFill>
                        <a:ea typeface="나눔스퀘어_ac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a typeface="나눔스퀘어_ac"/>
                        </a:rPr>
                        <a:t>랭킹 월드컵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ea typeface="나눔스퀘어_ac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200" baseline="0" dirty="0" smtClean="0">
                        <a:solidFill>
                          <a:schemeClr val="tx1"/>
                        </a:solidFill>
                        <a:ea typeface="나눔스퀘어_ac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a typeface="나눔스퀘어_ac"/>
                        </a:rPr>
                        <a:t>요리 빙고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ea typeface="나눔스퀘어_ac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200" baseline="0" dirty="0" smtClean="0">
                        <a:solidFill>
                          <a:schemeClr val="tx1"/>
                        </a:solidFill>
                        <a:ea typeface="나눔스퀘어_ac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endParaRPr lang="en-US" altLang="ko-KR" sz="1200" dirty="0" smtClean="0">
                        <a:solidFill>
                          <a:schemeClr val="bg2">
                            <a:lumMod val="50000"/>
                          </a:schemeClr>
                        </a:solidFill>
                        <a:ea typeface="나눔스퀘어_ac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2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ea typeface="나눔스퀘어_ac"/>
                        </a:rPr>
                        <a:t>내용 표시</a:t>
                      </a:r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2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530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 smtClean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 smtClean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5300">
                <a:tc vMerge="1">
                  <a:txBody>
                    <a:bodyPr/>
                    <a:lstStyle/>
                    <a:p>
                      <a:pPr algn="r" latinLnBrk="1"/>
                      <a:endParaRPr lang="en-US" altLang="ko-KR" sz="120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chemeClr val="bg2">
                            <a:lumMod val="50000"/>
                          </a:schemeClr>
                        </a:solidFill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chemeClr val="bg2">
                            <a:lumMod val="50000"/>
                          </a:schemeClr>
                        </a:solidFill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chemeClr val="bg2">
                            <a:lumMod val="50000"/>
                          </a:schemeClr>
                        </a:solidFill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515722"/>
              </p:ext>
            </p:extLst>
          </p:nvPr>
        </p:nvGraphicFramePr>
        <p:xfrm>
          <a:off x="4032495" y="3656145"/>
          <a:ext cx="3098415" cy="218195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19683"/>
                <a:gridCol w="619683"/>
                <a:gridCol w="619683"/>
                <a:gridCol w="619683"/>
                <a:gridCol w="619683"/>
              </a:tblGrid>
              <a:tr h="43639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  <a:tr h="4363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363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363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63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50093" y="30713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나눔스퀘어_ac"/>
              </a:rPr>
              <a:t>요리 빙고</a:t>
            </a:r>
            <a:endParaRPr lang="ko-KR" altLang="en-US" dirty="0">
              <a:ea typeface="나눔스퀘어_ac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793632" y="2923434"/>
            <a:ext cx="912466" cy="803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56705DEF-8DEF-4FE2-9BB9-6D708A79E1F3}"/>
              </a:ext>
            </a:extLst>
          </p:cNvPr>
          <p:cNvSpPr/>
          <p:nvPr/>
        </p:nvSpPr>
        <p:spPr>
          <a:xfrm>
            <a:off x="1793632" y="2923434"/>
            <a:ext cx="283464" cy="295855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나눔스퀘어_ac" panose="020B0600000101010101" pitchFamily="50" charset="-127"/>
              </a:rPr>
              <a:t>1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56705DEF-8DEF-4FE2-9BB9-6D708A79E1F3}"/>
              </a:ext>
            </a:extLst>
          </p:cNvPr>
          <p:cNvSpPr/>
          <p:nvPr/>
        </p:nvSpPr>
        <p:spPr>
          <a:xfrm>
            <a:off x="3847264" y="3440693"/>
            <a:ext cx="283464" cy="295855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나눔스퀘어_ac" panose="020B0600000101010101" pitchFamily="50" charset="-127"/>
              </a:rPr>
              <a:t>3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56705DEF-8DEF-4FE2-9BB9-6D708A79E1F3}"/>
              </a:ext>
            </a:extLst>
          </p:cNvPr>
          <p:cNvSpPr/>
          <p:nvPr/>
        </p:nvSpPr>
        <p:spPr>
          <a:xfrm>
            <a:off x="1470770" y="4153920"/>
            <a:ext cx="283464" cy="295855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나눔스퀘어_ac" panose="020B0600000101010101" pitchFamily="50" charset="-127"/>
              </a:rPr>
              <a:t>2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922848"/>
              </p:ext>
            </p:extLst>
          </p:nvPr>
        </p:nvGraphicFramePr>
        <p:xfrm>
          <a:off x="3450093" y="6065389"/>
          <a:ext cx="468279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055475"/>
                <a:gridCol w="62731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_ac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ea typeface="나눔스퀘어_ac"/>
                        </a:rPr>
                        <a:t>등록</a:t>
                      </a:r>
                      <a:endParaRPr lang="ko-KR" altLang="en-US" sz="1200" dirty="0">
                        <a:solidFill>
                          <a:schemeClr val="bg1"/>
                        </a:solidFill>
                        <a:ea typeface="나눔스퀘어_ac"/>
                      </a:endParaRPr>
                    </a:p>
                  </a:txBody>
                  <a:tcPr anchor="ctr">
                    <a:solidFill>
                      <a:srgbClr val="689D79"/>
                    </a:solidFill>
                  </a:tcPr>
                </a:tc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56705DEF-8DEF-4FE2-9BB9-6D708A79E1F3}"/>
              </a:ext>
            </a:extLst>
          </p:cNvPr>
          <p:cNvSpPr/>
          <p:nvPr/>
        </p:nvSpPr>
        <p:spPr>
          <a:xfrm>
            <a:off x="3308866" y="5849784"/>
            <a:ext cx="283464" cy="295855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나눔스퀘어_ac" panose="020B0600000101010101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76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93669" y="130629"/>
            <a:ext cx="5336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4000" b="1" dirty="0">
                <a:solidFill>
                  <a:schemeClr val="accent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기능 구현 </a:t>
            </a:r>
            <a:r>
              <a:rPr lang="en-US" altLang="ko-KR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|  </a:t>
            </a:r>
            <a:r>
              <a:rPr lang="ko-KR" altLang="en-US" sz="2000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로그인</a:t>
            </a:r>
            <a:r>
              <a:rPr lang="en-US" altLang="ko-KR" sz="2000" dirty="0">
                <a:solidFill>
                  <a:srgbClr val="FE0D4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|  </a:t>
            </a:r>
            <a:r>
              <a:rPr lang="ko-KR" altLang="en-US" sz="20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워크플로우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74" y="289368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889358"/>
              </p:ext>
            </p:extLst>
          </p:nvPr>
        </p:nvGraphicFramePr>
        <p:xfrm>
          <a:off x="0" y="1040400"/>
          <a:ext cx="1273628" cy="51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xmlns="" val="10965462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lvl="0" indent="0" algn="l" latinLnBrk="1">
                        <a:buNone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278099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45684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44025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b="1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 </a:t>
                      </a:r>
                      <a:r>
                        <a:rPr lang="ko-KR" altLang="en-US" sz="1400" b="1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577612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*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chemeClr val="accent2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200" dirty="0">
                        <a:solidFill>
                          <a:schemeClr val="accent2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02210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err="1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마이룸</a:t>
                      </a:r>
                      <a:endParaRPr lang="ko-KR" altLang="en-US" sz="1400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15238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레시피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357325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게임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9723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6018112"/>
                  </a:ext>
                </a:extLst>
              </a:tr>
            </a:tbl>
          </a:graphicData>
        </a:graphic>
      </p:graphicFrame>
      <p:grpSp>
        <p:nvGrpSpPr>
          <p:cNvPr id="31" name="직사각형 67">
            <a:extLst>
              <a:ext uri="{FF2B5EF4-FFF2-40B4-BE49-F238E27FC236}">
                <a16:creationId xmlns:a16="http://schemas.microsoft.com/office/drawing/2014/main" xmlns="" id="{1BDB3E97-838D-4A77-9A34-B2CA98C9BFD7}"/>
              </a:ext>
            </a:extLst>
          </p:cNvPr>
          <p:cNvGrpSpPr/>
          <p:nvPr/>
        </p:nvGrpSpPr>
        <p:grpSpPr>
          <a:xfrm>
            <a:off x="1956855" y="1389475"/>
            <a:ext cx="1207502" cy="253912"/>
            <a:chOff x="-2" y="-31826"/>
            <a:chExt cx="964490" cy="683390"/>
          </a:xfrm>
        </p:grpSpPr>
        <p:sp>
          <p:nvSpPr>
            <p:cNvPr id="32" name="직사각형">
              <a:extLst>
                <a:ext uri="{FF2B5EF4-FFF2-40B4-BE49-F238E27FC236}">
                  <a16:creationId xmlns:a16="http://schemas.microsoft.com/office/drawing/2014/main" xmlns="" id="{EF5E0D58-9968-4F3C-962A-6F79CED6C09F}"/>
                </a:ext>
              </a:extLst>
            </p:cNvPr>
            <p:cNvSpPr/>
            <p:nvPr/>
          </p:nvSpPr>
          <p:spPr>
            <a:xfrm>
              <a:off x="-2" y="-2"/>
              <a:ext cx="964490" cy="619751"/>
            </a:xfrm>
            <a:prstGeom prst="rect">
              <a:avLst/>
            </a:prstGeom>
            <a:solidFill>
              <a:srgbClr val="E2F0D9"/>
            </a:solidFill>
            <a:ln w="12700" cap="flat">
              <a:solidFill>
                <a:srgbClr val="C9C9C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endParaRPr sz="105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3" name="로그인 실패">
              <a:extLst>
                <a:ext uri="{FF2B5EF4-FFF2-40B4-BE49-F238E27FC236}">
                  <a16:creationId xmlns:a16="http://schemas.microsoft.com/office/drawing/2014/main" xmlns="" id="{284C0E6C-EC4E-4BEF-9BB1-1E4FB36B032A}"/>
                </a:ext>
              </a:extLst>
            </p:cNvPr>
            <p:cNvSpPr txBox="1"/>
            <p:nvPr/>
          </p:nvSpPr>
          <p:spPr>
            <a:xfrm>
              <a:off x="52070" y="-31826"/>
              <a:ext cx="860349" cy="6833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solidFill>
                    <a:srgbClr val="595959"/>
                  </a:soli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lvl1pPr>
            </a:lstStyle>
            <a:p>
              <a:r>
                <a:rPr lang="ko-KR" altLang="en-US"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메인</a:t>
              </a:r>
              <a:endPara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5" name="다이아몬드 63">
            <a:extLst>
              <a:ext uri="{FF2B5EF4-FFF2-40B4-BE49-F238E27FC236}">
                <a16:creationId xmlns:a16="http://schemas.microsoft.com/office/drawing/2014/main" xmlns="" id="{F4E2E827-CBB5-4DD4-9CA6-968F84AA9CB1}"/>
              </a:ext>
            </a:extLst>
          </p:cNvPr>
          <p:cNvGrpSpPr/>
          <p:nvPr/>
        </p:nvGrpSpPr>
        <p:grpSpPr>
          <a:xfrm>
            <a:off x="3495496" y="1769050"/>
            <a:ext cx="956623" cy="575806"/>
            <a:chOff x="-2" y="-2"/>
            <a:chExt cx="1224599" cy="923198"/>
          </a:xfrm>
        </p:grpSpPr>
        <p:sp>
          <p:nvSpPr>
            <p:cNvPr id="36" name="다각형">
              <a:extLst>
                <a:ext uri="{FF2B5EF4-FFF2-40B4-BE49-F238E27FC236}">
                  <a16:creationId xmlns:a16="http://schemas.microsoft.com/office/drawing/2014/main" xmlns="" id="{E345F98F-E8DA-4194-90FA-CF55490749AD}"/>
                </a:ext>
              </a:extLst>
            </p:cNvPr>
            <p:cNvSpPr/>
            <p:nvPr/>
          </p:nvSpPr>
          <p:spPr>
            <a:xfrm>
              <a:off x="-2" y="-2"/>
              <a:ext cx="1224599" cy="923198"/>
            </a:xfrm>
            <a:prstGeom prst="diamond">
              <a:avLst/>
            </a:prstGeom>
            <a:solidFill>
              <a:srgbClr val="FBE5D6"/>
            </a:solidFill>
            <a:ln w="19050" cap="flat">
              <a:solidFill>
                <a:srgbClr val="F8CBA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endParaRPr sz="105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7" name="사용자 정보 일치여부">
              <a:extLst>
                <a:ext uri="{FF2B5EF4-FFF2-40B4-BE49-F238E27FC236}">
                  <a16:creationId xmlns:a16="http://schemas.microsoft.com/office/drawing/2014/main" xmlns="" id="{91E98FA2-746F-403F-9B5D-93927B0B6929}"/>
                </a:ext>
              </a:extLst>
            </p:cNvPr>
            <p:cNvSpPr txBox="1"/>
            <p:nvPr/>
          </p:nvSpPr>
          <p:spPr>
            <a:xfrm>
              <a:off x="170417" y="128508"/>
              <a:ext cx="883757" cy="666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solidFill>
                    <a:srgbClr val="595959"/>
                  </a:soli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lvl1pPr>
            </a:lstStyle>
            <a:p>
              <a:r>
                <a:rPr lang="ko-KR" altLang="en-US"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로그인</a:t>
              </a:r>
              <a:endPara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여부 확인</a:t>
              </a:r>
              <a:endParaRPr sz="105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38" name="NO">
            <a:extLst>
              <a:ext uri="{FF2B5EF4-FFF2-40B4-BE49-F238E27FC236}">
                <a16:creationId xmlns:a16="http://schemas.microsoft.com/office/drawing/2014/main" xmlns="" id="{DEB409B0-12F0-4085-9502-F50E9727DFB8}"/>
              </a:ext>
            </a:extLst>
          </p:cNvPr>
          <p:cNvSpPr txBox="1"/>
          <p:nvPr/>
        </p:nvSpPr>
        <p:spPr>
          <a:xfrm>
            <a:off x="4285826" y="2124188"/>
            <a:ext cx="411327" cy="25391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solidFill>
                  <a:srgbClr val="FF2600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rPr 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False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9" name="꺾인 연결선 38"/>
          <p:cNvCxnSpPr>
            <a:stCxn id="28" idx="3"/>
            <a:endCxn id="32" idx="0"/>
          </p:cNvCxnSpPr>
          <p:nvPr/>
        </p:nvCxnSpPr>
        <p:spPr>
          <a:xfrm flipH="1" flipV="1">
            <a:off x="2560606" y="1401299"/>
            <a:ext cx="8077039" cy="2695211"/>
          </a:xfrm>
          <a:prstGeom prst="bentConnector4">
            <a:avLst>
              <a:gd name="adj1" fmla="val -2830"/>
              <a:gd name="adj2" fmla="val 108482"/>
            </a:avLst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8" idx="3"/>
            <a:endCxn id="50" idx="1"/>
          </p:cNvCxnSpPr>
          <p:nvPr/>
        </p:nvCxnSpPr>
        <p:spPr>
          <a:xfrm flipH="1">
            <a:off x="2836883" y="2251144"/>
            <a:ext cx="1860270" cy="2049124"/>
          </a:xfrm>
          <a:prstGeom prst="bentConnector5">
            <a:avLst>
              <a:gd name="adj1" fmla="val -12289"/>
              <a:gd name="adj2" fmla="val 49656"/>
              <a:gd name="adj3" fmla="val 112289"/>
            </a:avLst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직사각형 67">
            <a:extLst>
              <a:ext uri="{FF2B5EF4-FFF2-40B4-BE49-F238E27FC236}">
                <a16:creationId xmlns:a16="http://schemas.microsoft.com/office/drawing/2014/main" xmlns="" id="{1BDB3E97-838D-4A77-9A34-B2CA98C9BFD7}"/>
              </a:ext>
            </a:extLst>
          </p:cNvPr>
          <p:cNvGrpSpPr/>
          <p:nvPr/>
        </p:nvGrpSpPr>
        <p:grpSpPr>
          <a:xfrm>
            <a:off x="1956856" y="1929992"/>
            <a:ext cx="1207502" cy="253912"/>
            <a:chOff x="-2" y="-31826"/>
            <a:chExt cx="964490" cy="683390"/>
          </a:xfrm>
        </p:grpSpPr>
        <p:sp>
          <p:nvSpPr>
            <p:cNvPr id="42" name="직사각형">
              <a:extLst>
                <a:ext uri="{FF2B5EF4-FFF2-40B4-BE49-F238E27FC236}">
                  <a16:creationId xmlns:a16="http://schemas.microsoft.com/office/drawing/2014/main" xmlns="" id="{EF5E0D58-9968-4F3C-962A-6F79CED6C09F}"/>
                </a:ext>
              </a:extLst>
            </p:cNvPr>
            <p:cNvSpPr/>
            <p:nvPr/>
          </p:nvSpPr>
          <p:spPr>
            <a:xfrm>
              <a:off x="-2" y="-2"/>
              <a:ext cx="964490" cy="619751"/>
            </a:xfrm>
            <a:prstGeom prst="rect">
              <a:avLst/>
            </a:prstGeom>
            <a:solidFill>
              <a:srgbClr val="E2F0D9"/>
            </a:solidFill>
            <a:ln w="12700" cap="flat">
              <a:solidFill>
                <a:srgbClr val="C9C9C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endParaRPr sz="105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3" name="로그인 실패">
              <a:extLst>
                <a:ext uri="{FF2B5EF4-FFF2-40B4-BE49-F238E27FC236}">
                  <a16:creationId xmlns:a16="http://schemas.microsoft.com/office/drawing/2014/main" xmlns="" id="{284C0E6C-EC4E-4BEF-9BB1-1E4FB36B032A}"/>
                </a:ext>
              </a:extLst>
            </p:cNvPr>
            <p:cNvSpPr txBox="1"/>
            <p:nvPr/>
          </p:nvSpPr>
          <p:spPr>
            <a:xfrm>
              <a:off x="52070" y="-31826"/>
              <a:ext cx="860349" cy="6833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solidFill>
                    <a:srgbClr val="595959"/>
                  </a:soli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lvl1pPr>
            </a:lstStyle>
            <a:p>
              <a:r>
                <a:rPr lang="ko-KR" altLang="en-US" sz="105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마이페이지</a:t>
              </a:r>
              <a:endPara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cxnSp>
        <p:nvCxnSpPr>
          <p:cNvPr id="44" name="직선 화살표 연결선 43"/>
          <p:cNvCxnSpPr>
            <a:stCxn id="42" idx="3"/>
            <a:endCxn id="36" idx="1"/>
          </p:cNvCxnSpPr>
          <p:nvPr/>
        </p:nvCxnSpPr>
        <p:spPr>
          <a:xfrm>
            <a:off x="3164358" y="2056950"/>
            <a:ext cx="331139" cy="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직사각형 67">
            <a:extLst>
              <a:ext uri="{FF2B5EF4-FFF2-40B4-BE49-F238E27FC236}">
                <a16:creationId xmlns:a16="http://schemas.microsoft.com/office/drawing/2014/main" xmlns="" id="{1BDB3E97-838D-4A77-9A34-B2CA98C9BFD7}"/>
              </a:ext>
            </a:extLst>
          </p:cNvPr>
          <p:cNvGrpSpPr/>
          <p:nvPr/>
        </p:nvGrpSpPr>
        <p:grpSpPr>
          <a:xfrm>
            <a:off x="1956856" y="2275530"/>
            <a:ext cx="1207502" cy="253912"/>
            <a:chOff x="-2" y="-31826"/>
            <a:chExt cx="964490" cy="683390"/>
          </a:xfrm>
        </p:grpSpPr>
        <p:sp>
          <p:nvSpPr>
            <p:cNvPr id="46" name="직사각형">
              <a:extLst>
                <a:ext uri="{FF2B5EF4-FFF2-40B4-BE49-F238E27FC236}">
                  <a16:creationId xmlns:a16="http://schemas.microsoft.com/office/drawing/2014/main" xmlns="" id="{EF5E0D58-9968-4F3C-962A-6F79CED6C09F}"/>
                </a:ext>
              </a:extLst>
            </p:cNvPr>
            <p:cNvSpPr/>
            <p:nvPr/>
          </p:nvSpPr>
          <p:spPr>
            <a:xfrm>
              <a:off x="-2" y="-2"/>
              <a:ext cx="964490" cy="619751"/>
            </a:xfrm>
            <a:prstGeom prst="rect">
              <a:avLst/>
            </a:prstGeom>
            <a:solidFill>
              <a:srgbClr val="E2F0D9"/>
            </a:solidFill>
            <a:ln w="12700" cap="flat">
              <a:solidFill>
                <a:srgbClr val="C9C9C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endParaRPr sz="105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7" name="로그인 실패">
              <a:extLst>
                <a:ext uri="{FF2B5EF4-FFF2-40B4-BE49-F238E27FC236}">
                  <a16:creationId xmlns:a16="http://schemas.microsoft.com/office/drawing/2014/main" xmlns="" id="{284C0E6C-EC4E-4BEF-9BB1-1E4FB36B032A}"/>
                </a:ext>
              </a:extLst>
            </p:cNvPr>
            <p:cNvSpPr txBox="1"/>
            <p:nvPr/>
          </p:nvSpPr>
          <p:spPr>
            <a:xfrm>
              <a:off x="52070" y="-31826"/>
              <a:ext cx="860349" cy="6833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solidFill>
                    <a:srgbClr val="595959"/>
                  </a:soli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lvl1pPr>
            </a:lstStyle>
            <a:p>
              <a:r>
                <a:rPr lang="en-US" altLang="ko-KR"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…</a:t>
              </a:r>
            </a:p>
          </p:txBody>
        </p:sp>
      </p:grpSp>
      <p:cxnSp>
        <p:nvCxnSpPr>
          <p:cNvPr id="48" name="꺾인 연결선 47"/>
          <p:cNvCxnSpPr>
            <a:stCxn id="46" idx="3"/>
            <a:endCxn id="36" idx="1"/>
          </p:cNvCxnSpPr>
          <p:nvPr/>
        </p:nvCxnSpPr>
        <p:spPr>
          <a:xfrm flipV="1">
            <a:off x="3164358" y="2056954"/>
            <a:ext cx="331139" cy="345535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2836883" y="3925489"/>
            <a:ext cx="7800763" cy="1831662"/>
            <a:chOff x="3673122" y="4152322"/>
            <a:chExt cx="6367832" cy="1495202"/>
          </a:xfrm>
        </p:grpSpPr>
        <p:grpSp>
          <p:nvGrpSpPr>
            <p:cNvPr id="7" name="사각형: 둥근 모서리 3">
              <a:extLst>
                <a:ext uri="{FF2B5EF4-FFF2-40B4-BE49-F238E27FC236}">
                  <a16:creationId xmlns:a16="http://schemas.microsoft.com/office/drawing/2014/main" xmlns="" id="{3E0552B4-78D0-445A-AD19-FEE9963F54F9}"/>
                </a:ext>
              </a:extLst>
            </p:cNvPr>
            <p:cNvGrpSpPr/>
            <p:nvPr/>
          </p:nvGrpSpPr>
          <p:grpSpPr>
            <a:xfrm>
              <a:off x="5041358" y="4318651"/>
              <a:ext cx="984048" cy="279212"/>
              <a:chOff x="-1" y="-1"/>
              <a:chExt cx="1259706" cy="447664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8" name="모서리가 둥근 직사각형">
                <a:extLst>
                  <a:ext uri="{FF2B5EF4-FFF2-40B4-BE49-F238E27FC236}">
                    <a16:creationId xmlns:a16="http://schemas.microsoft.com/office/drawing/2014/main" xmlns="" id="{BBE74F13-735C-472A-8FC3-9492C5CCC4F7}"/>
                  </a:ext>
                </a:extLst>
              </p:cNvPr>
              <p:cNvSpPr/>
              <p:nvPr/>
            </p:nvSpPr>
            <p:spPr>
              <a:xfrm>
                <a:off x="-1" y="-1"/>
                <a:ext cx="1259706" cy="447664"/>
              </a:xfrm>
              <a:prstGeom prst="roundRect">
                <a:avLst>
                  <a:gd name="adj" fmla="val 16667"/>
                </a:avLst>
              </a:prstGeom>
              <a:grpFill/>
              <a:ln w="19050" cap="flat">
                <a:solidFill>
                  <a:srgbClr val="ADB9CA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9" name="로그인">
                <a:extLst>
                  <a:ext uri="{FF2B5EF4-FFF2-40B4-BE49-F238E27FC236}">
                    <a16:creationId xmlns:a16="http://schemas.microsoft.com/office/drawing/2014/main" xmlns="" id="{FC16ABE6-64F6-4DB8-B993-B2E637CC61AB}"/>
                  </a:ext>
                </a:extLst>
              </p:cNvPr>
              <p:cNvSpPr txBox="1"/>
              <p:nvPr/>
            </p:nvSpPr>
            <p:spPr>
              <a:xfrm>
                <a:off x="77097" y="20277"/>
                <a:ext cx="1105509" cy="407100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400">
                    <a:solidFill>
                      <a:srgbClr val="595959"/>
                    </a:solidFill>
                    <a:latin typeface="KoPub돋움체 Medium"/>
                    <a:ea typeface="KoPub돋움체 Medium"/>
                    <a:cs typeface="KoPub돋움체 Medium"/>
                    <a:sym typeface="KoPub돋움체 Medium"/>
                  </a:defRPr>
                </a:lvl1pPr>
              </a:lstStyle>
              <a:p>
                <a:r>
                  <a:rPr lang="ko-KR" altLang="en-US" sz="105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정보 입력</a:t>
                </a:r>
                <a:endParaRPr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10" name="직선 화살표 연결선 134">
              <a:extLst>
                <a:ext uri="{FF2B5EF4-FFF2-40B4-BE49-F238E27FC236}">
                  <a16:creationId xmlns:a16="http://schemas.microsoft.com/office/drawing/2014/main" xmlns="" id="{7E90466B-1E35-4DC4-8016-CB8165E4E26C}"/>
                </a:ext>
              </a:extLst>
            </p:cNvPr>
            <p:cNvSpPr/>
            <p:nvPr/>
          </p:nvSpPr>
          <p:spPr>
            <a:xfrm>
              <a:off x="6032828" y="4461715"/>
              <a:ext cx="283165" cy="1965"/>
            </a:xfrm>
            <a:prstGeom prst="line">
              <a:avLst/>
            </a:prstGeom>
            <a:ln w="12700">
              <a:solidFill>
                <a:srgbClr val="595959"/>
              </a:solidFill>
              <a:miter/>
              <a:tailEnd type="triangle"/>
            </a:ln>
          </p:spPr>
          <p:txBody>
            <a:bodyPr lIns="45718" tIns="45718" rIns="45718" bIns="45718"/>
            <a:lstStyle/>
            <a:p>
              <a:endParaRPr sz="105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1" name="다이아몬드 63">
              <a:extLst>
                <a:ext uri="{FF2B5EF4-FFF2-40B4-BE49-F238E27FC236}">
                  <a16:creationId xmlns:a16="http://schemas.microsoft.com/office/drawing/2014/main" xmlns="" id="{F4E2E827-CBB5-4DD4-9CA6-968F84AA9CB1}"/>
                </a:ext>
              </a:extLst>
            </p:cNvPr>
            <p:cNvGrpSpPr/>
            <p:nvPr/>
          </p:nvGrpSpPr>
          <p:grpSpPr>
            <a:xfrm>
              <a:off x="7361039" y="4170353"/>
              <a:ext cx="956623" cy="575806"/>
              <a:chOff x="-2" y="-2"/>
              <a:chExt cx="1224599" cy="923198"/>
            </a:xfrm>
          </p:grpSpPr>
          <p:sp>
            <p:nvSpPr>
              <p:cNvPr id="12" name="다각형">
                <a:extLst>
                  <a:ext uri="{FF2B5EF4-FFF2-40B4-BE49-F238E27FC236}">
                    <a16:creationId xmlns:a16="http://schemas.microsoft.com/office/drawing/2014/main" xmlns="" id="{E345F98F-E8DA-4194-90FA-CF55490749AD}"/>
                  </a:ext>
                </a:extLst>
              </p:cNvPr>
              <p:cNvSpPr/>
              <p:nvPr/>
            </p:nvSpPr>
            <p:spPr>
              <a:xfrm>
                <a:off x="-2" y="-2"/>
                <a:ext cx="1224599" cy="923198"/>
              </a:xfrm>
              <a:prstGeom prst="diamond">
                <a:avLst/>
              </a:prstGeom>
              <a:solidFill>
                <a:srgbClr val="FBE5D6"/>
              </a:solidFill>
              <a:ln w="19050" cap="flat">
                <a:solidFill>
                  <a:srgbClr val="F8CBAD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3" name="사용자 정보 일치여부">
                <a:extLst>
                  <a:ext uri="{FF2B5EF4-FFF2-40B4-BE49-F238E27FC236}">
                    <a16:creationId xmlns:a16="http://schemas.microsoft.com/office/drawing/2014/main" xmlns="" id="{91E98FA2-746F-403F-9B5D-93927B0B6929}"/>
                  </a:ext>
                </a:extLst>
              </p:cNvPr>
              <p:cNvSpPr txBox="1"/>
              <p:nvPr/>
            </p:nvSpPr>
            <p:spPr>
              <a:xfrm>
                <a:off x="170418" y="128508"/>
                <a:ext cx="883758" cy="6661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solidFill>
                      <a:srgbClr val="595959"/>
                    </a:solidFill>
                    <a:latin typeface="KoPub돋움체 Medium"/>
                    <a:ea typeface="KoPub돋움체 Medium"/>
                    <a:cs typeface="KoPub돋움체 Medium"/>
                    <a:sym typeface="KoPub돋움체 Medium"/>
                  </a:defRPr>
                </a:lvl1pPr>
              </a:lstStyle>
              <a:p>
                <a:r>
                  <a:rPr sz="105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사용자</a:t>
                </a:r>
                <a:r>
                  <a:rPr sz="105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endParaRPr lang="en-US"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r>
                  <a:rPr sz="105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정보</a:t>
                </a:r>
                <a:r>
                  <a:rPr sz="105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sz="105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일치</a:t>
                </a:r>
                <a:r>
                  <a:rPr lang="en-US" sz="105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?</a:t>
                </a:r>
                <a:endParaRPr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14" name="원통형 4">
              <a:extLst>
                <a:ext uri="{FF2B5EF4-FFF2-40B4-BE49-F238E27FC236}">
                  <a16:creationId xmlns:a16="http://schemas.microsoft.com/office/drawing/2014/main" xmlns="" id="{BF476068-0976-433C-9DE8-6C427B813C73}"/>
                </a:ext>
              </a:extLst>
            </p:cNvPr>
            <p:cNvGrpSpPr/>
            <p:nvPr/>
          </p:nvGrpSpPr>
          <p:grpSpPr>
            <a:xfrm>
              <a:off x="6332379" y="4280520"/>
              <a:ext cx="772242" cy="355470"/>
              <a:chOff x="-3" y="-3"/>
              <a:chExt cx="988567" cy="569931"/>
            </a:xfrm>
          </p:grpSpPr>
          <p:grpSp>
            <p:nvGrpSpPr>
              <p:cNvPr id="15" name="그룹">
                <a:extLst>
                  <a:ext uri="{FF2B5EF4-FFF2-40B4-BE49-F238E27FC236}">
                    <a16:creationId xmlns:a16="http://schemas.microsoft.com/office/drawing/2014/main" xmlns="" id="{8C8CC86F-AD6F-406C-A76A-78378637778C}"/>
                  </a:ext>
                </a:extLst>
              </p:cNvPr>
              <p:cNvGrpSpPr/>
              <p:nvPr/>
            </p:nvGrpSpPr>
            <p:grpSpPr>
              <a:xfrm>
                <a:off x="-3" y="-3"/>
                <a:ext cx="988567" cy="569931"/>
                <a:chOff x="-1" y="-1"/>
                <a:chExt cx="988566" cy="569929"/>
              </a:xfrm>
            </p:grpSpPr>
            <p:sp>
              <p:nvSpPr>
                <p:cNvPr id="17" name="도형">
                  <a:extLst>
                    <a:ext uri="{FF2B5EF4-FFF2-40B4-BE49-F238E27FC236}">
                      <a16:creationId xmlns:a16="http://schemas.microsoft.com/office/drawing/2014/main" xmlns="" id="{0D670C24-2D54-4B2D-89ED-D51E4BCC845C}"/>
                    </a:ext>
                  </a:extLst>
                </p:cNvPr>
                <p:cNvSpPr/>
                <p:nvPr/>
              </p:nvSpPr>
              <p:spPr>
                <a:xfrm>
                  <a:off x="1" y="-2"/>
                  <a:ext cx="988564" cy="5699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700"/>
                      </a:moveTo>
                      <a:cubicBezTo>
                        <a:pt x="0" y="1209"/>
                        <a:pt x="4835" y="0"/>
                        <a:pt x="10800" y="0"/>
                      </a:cubicBezTo>
                      <a:cubicBezTo>
                        <a:pt x="16765" y="0"/>
                        <a:pt x="21600" y="1209"/>
                        <a:pt x="21600" y="2700"/>
                      </a:cubicBezTo>
                      <a:lnTo>
                        <a:pt x="21600" y="18900"/>
                      </a:lnTo>
                      <a:cubicBezTo>
                        <a:pt x="21600" y="20391"/>
                        <a:pt x="16765" y="21600"/>
                        <a:pt x="10800" y="21600"/>
                      </a:cubicBezTo>
                      <a:cubicBezTo>
                        <a:pt x="4835" y="21600"/>
                        <a:pt x="0" y="20391"/>
                        <a:pt x="0" y="18900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400">
                      <a:solidFill>
                        <a:srgbClr val="595959"/>
                      </a:solidFill>
                      <a:latin typeface="KoPub돋움체 Medium"/>
                      <a:ea typeface="KoPub돋움체 Medium"/>
                      <a:cs typeface="KoPub돋움체 Medium"/>
                      <a:sym typeface="KoPub돋움체 Medium"/>
                    </a:defRPr>
                  </a:pPr>
                  <a:endParaRPr sz="105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18" name="타원형">
                  <a:extLst>
                    <a:ext uri="{FF2B5EF4-FFF2-40B4-BE49-F238E27FC236}">
                      <a16:creationId xmlns:a16="http://schemas.microsoft.com/office/drawing/2014/main" xmlns="" id="{79E3C761-FEE3-4F69-BA60-E5EF92056B68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988567" cy="142485"/>
                </a:xfrm>
                <a:prstGeom prst="ellipse">
                  <a:avLst/>
                </a:pr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400">
                      <a:solidFill>
                        <a:srgbClr val="595959"/>
                      </a:solidFill>
                      <a:latin typeface="KoPub돋움체 Medium"/>
                      <a:ea typeface="KoPub돋움체 Medium"/>
                      <a:cs typeface="KoPub돋움체 Medium"/>
                      <a:sym typeface="KoPub돋움체 Medium"/>
                    </a:defRPr>
                  </a:pPr>
                  <a:endParaRPr sz="105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19" name="선">
                  <a:extLst>
                    <a:ext uri="{FF2B5EF4-FFF2-40B4-BE49-F238E27FC236}">
                      <a16:creationId xmlns:a16="http://schemas.microsoft.com/office/drawing/2014/main" xmlns="" id="{04EA7C43-CC3F-4C6E-9A06-272D549236B4}"/>
                    </a:ext>
                  </a:extLst>
                </p:cNvPr>
                <p:cNvSpPr/>
                <p:nvPr/>
              </p:nvSpPr>
              <p:spPr>
                <a:xfrm>
                  <a:off x="-2" y="-2"/>
                  <a:ext cx="988567" cy="5699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700"/>
                      </a:moveTo>
                      <a:cubicBezTo>
                        <a:pt x="21600" y="4191"/>
                        <a:pt x="16765" y="5400"/>
                        <a:pt x="10800" y="5400"/>
                      </a:cubicBezTo>
                      <a:cubicBezTo>
                        <a:pt x="4835" y="5400"/>
                        <a:pt x="0" y="4191"/>
                        <a:pt x="0" y="2700"/>
                      </a:cubicBezTo>
                      <a:cubicBezTo>
                        <a:pt x="0" y="1209"/>
                        <a:pt x="4835" y="0"/>
                        <a:pt x="10800" y="0"/>
                      </a:cubicBezTo>
                      <a:cubicBezTo>
                        <a:pt x="16765" y="0"/>
                        <a:pt x="21600" y="1209"/>
                        <a:pt x="21600" y="2700"/>
                      </a:cubicBezTo>
                      <a:lnTo>
                        <a:pt x="21600" y="18900"/>
                      </a:lnTo>
                      <a:cubicBezTo>
                        <a:pt x="21600" y="20391"/>
                        <a:pt x="16765" y="21600"/>
                        <a:pt x="10800" y="21600"/>
                      </a:cubicBezTo>
                      <a:cubicBezTo>
                        <a:pt x="4835" y="21600"/>
                        <a:pt x="0" y="20391"/>
                        <a:pt x="0" y="18900"/>
                      </a:cubicBezTo>
                      <a:lnTo>
                        <a:pt x="0" y="2700"/>
                      </a:lnTo>
                    </a:path>
                  </a:pathLst>
                </a:custGeom>
                <a:noFill/>
                <a:ln w="19050" cap="flat">
                  <a:solidFill>
                    <a:srgbClr val="FFE699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400">
                      <a:solidFill>
                        <a:srgbClr val="595959"/>
                      </a:solidFill>
                      <a:latin typeface="KoPub돋움체 Medium"/>
                      <a:ea typeface="KoPub돋움체 Medium"/>
                      <a:cs typeface="KoPub돋움체 Medium"/>
                      <a:sym typeface="KoPub돋움체 Medium"/>
                    </a:defRPr>
                  </a:pPr>
                  <a:endParaRPr sz="105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  <p:sp>
            <p:nvSpPr>
              <p:cNvPr id="16" name="회원DB">
                <a:extLst>
                  <a:ext uri="{FF2B5EF4-FFF2-40B4-BE49-F238E27FC236}">
                    <a16:creationId xmlns:a16="http://schemas.microsoft.com/office/drawing/2014/main" xmlns="" id="{D933DA08-5691-42A8-9D3E-F04852BA871C}"/>
                  </a:ext>
                </a:extLst>
              </p:cNvPr>
              <p:cNvSpPr txBox="1"/>
              <p:nvPr/>
            </p:nvSpPr>
            <p:spPr>
              <a:xfrm>
                <a:off x="55247" y="117029"/>
                <a:ext cx="878069" cy="407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400">
                    <a:solidFill>
                      <a:srgbClr val="595959"/>
                    </a:solidFill>
                    <a:latin typeface="KoPub돋움체 Medium"/>
                    <a:ea typeface="KoPub돋움체 Medium"/>
                    <a:cs typeface="KoPub돋움체 Medium"/>
                    <a:sym typeface="KoPub돋움체 Medium"/>
                  </a:defRPr>
                </a:lvl1pPr>
              </a:lstStyle>
              <a:p>
                <a:r>
                  <a:rPr sz="105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회원DB</a:t>
                </a:r>
                <a:endParaRPr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20" name="직선 화살표 연결선 134">
              <a:extLst>
                <a:ext uri="{FF2B5EF4-FFF2-40B4-BE49-F238E27FC236}">
                  <a16:creationId xmlns:a16="http://schemas.microsoft.com/office/drawing/2014/main" xmlns="" id="{9B5F8978-42CF-4C4D-9230-14F3FE4242DF}"/>
                </a:ext>
              </a:extLst>
            </p:cNvPr>
            <p:cNvSpPr/>
            <p:nvPr/>
          </p:nvSpPr>
          <p:spPr>
            <a:xfrm>
              <a:off x="7112340" y="4457096"/>
              <a:ext cx="242212" cy="1700"/>
            </a:xfrm>
            <a:prstGeom prst="line">
              <a:avLst/>
            </a:prstGeom>
            <a:ln w="12700">
              <a:solidFill>
                <a:srgbClr val="595959"/>
              </a:solidFill>
              <a:miter/>
              <a:tailEnd type="triangle"/>
            </a:ln>
          </p:spPr>
          <p:txBody>
            <a:bodyPr lIns="45718" tIns="45718" rIns="45718" bIns="45718"/>
            <a:lstStyle/>
            <a:p>
              <a:endParaRPr sz="105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NO">
              <a:extLst>
                <a:ext uri="{FF2B5EF4-FFF2-40B4-BE49-F238E27FC236}">
                  <a16:creationId xmlns:a16="http://schemas.microsoft.com/office/drawing/2014/main" xmlns="" id="{DEB409B0-12F0-4085-9502-F50E9727DFB8}"/>
                </a:ext>
              </a:extLst>
            </p:cNvPr>
            <p:cNvSpPr txBox="1"/>
            <p:nvPr/>
          </p:nvSpPr>
          <p:spPr>
            <a:xfrm>
              <a:off x="8100283" y="4161789"/>
              <a:ext cx="374457" cy="253912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1100">
                  <a:solidFill>
                    <a:srgbClr val="FF2600"/>
                  </a:soli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rPr lang="en-US"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True</a:t>
              </a:r>
              <a:endParaRPr sz="105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2" name="YES">
              <a:extLst>
                <a:ext uri="{FF2B5EF4-FFF2-40B4-BE49-F238E27FC236}">
                  <a16:creationId xmlns:a16="http://schemas.microsoft.com/office/drawing/2014/main" xmlns="" id="{FB9E2757-BE46-49FC-915B-96A0804CA65F}"/>
                </a:ext>
              </a:extLst>
            </p:cNvPr>
            <p:cNvSpPr txBox="1"/>
            <p:nvPr/>
          </p:nvSpPr>
          <p:spPr>
            <a:xfrm>
              <a:off x="8100283" y="4535861"/>
              <a:ext cx="411327" cy="253912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1100">
                  <a:solidFill>
                    <a:srgbClr val="F0B220"/>
                  </a:soli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rPr lang="en-US" sz="1050" dirty="0">
                  <a:solidFill>
                    <a:srgbClr val="FF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False</a:t>
              </a:r>
              <a:endParaRPr sz="105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23" name="사각형: 둥근 모서리 3">
              <a:extLst>
                <a:ext uri="{FF2B5EF4-FFF2-40B4-BE49-F238E27FC236}">
                  <a16:creationId xmlns:a16="http://schemas.microsoft.com/office/drawing/2014/main" xmlns="" id="{4533B850-424F-4B32-9A39-551BC6BECC5D}"/>
                </a:ext>
              </a:extLst>
            </p:cNvPr>
            <p:cNvGrpSpPr/>
            <p:nvPr/>
          </p:nvGrpSpPr>
          <p:grpSpPr>
            <a:xfrm>
              <a:off x="9056906" y="4526394"/>
              <a:ext cx="984048" cy="279212"/>
              <a:chOff x="-1" y="-1"/>
              <a:chExt cx="1259706" cy="447664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4" name="모서리가 둥근 직사각형">
                <a:extLst>
                  <a:ext uri="{FF2B5EF4-FFF2-40B4-BE49-F238E27FC236}">
                    <a16:creationId xmlns:a16="http://schemas.microsoft.com/office/drawing/2014/main" xmlns="" id="{6878E611-FCC7-4B61-8F00-8D3C322A4BEA}"/>
                  </a:ext>
                </a:extLst>
              </p:cNvPr>
              <p:cNvSpPr/>
              <p:nvPr/>
            </p:nvSpPr>
            <p:spPr>
              <a:xfrm>
                <a:off x="-1" y="-1"/>
                <a:ext cx="1259706" cy="447664"/>
              </a:xfrm>
              <a:prstGeom prst="roundRect">
                <a:avLst>
                  <a:gd name="adj" fmla="val 16667"/>
                </a:avLst>
              </a:prstGeom>
              <a:grpFill/>
              <a:ln w="19050" cap="flat">
                <a:solidFill>
                  <a:srgbClr val="ADB9CA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5" name="회원가입">
                <a:extLst>
                  <a:ext uri="{FF2B5EF4-FFF2-40B4-BE49-F238E27FC236}">
                    <a16:creationId xmlns:a16="http://schemas.microsoft.com/office/drawing/2014/main" xmlns="" id="{0B13AEA0-6238-4590-933B-D2089EA62807}"/>
                  </a:ext>
                </a:extLst>
              </p:cNvPr>
              <p:cNvSpPr txBox="1"/>
              <p:nvPr/>
            </p:nvSpPr>
            <p:spPr>
              <a:xfrm>
                <a:off x="77097" y="20278"/>
                <a:ext cx="1105510" cy="407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400">
                    <a:solidFill>
                      <a:srgbClr val="595959"/>
                    </a:solidFill>
                    <a:latin typeface="KoPub돋움체 Medium"/>
                    <a:ea typeface="KoPub돋움체 Medium"/>
                    <a:cs typeface="KoPub돋움체 Medium"/>
                    <a:sym typeface="KoPub돋움체 Medium"/>
                  </a:defRPr>
                </a:lvl1pPr>
              </a:lstStyle>
              <a:p>
                <a:r>
                  <a:rPr lang="ko-KR" altLang="en-US" sz="105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로그인 실패</a:t>
                </a:r>
                <a:endParaRPr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cxnSp>
          <p:nvCxnSpPr>
            <p:cNvPr id="26" name="직선 화살표 연결선 25"/>
            <p:cNvCxnSpPr>
              <a:stCxn id="22" idx="3"/>
              <a:endCxn id="24" idx="1"/>
            </p:cNvCxnSpPr>
            <p:nvPr/>
          </p:nvCxnSpPr>
          <p:spPr>
            <a:xfrm>
              <a:off x="8511610" y="4662817"/>
              <a:ext cx="545296" cy="3183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사각형: 둥근 모서리 3">
              <a:extLst>
                <a:ext uri="{FF2B5EF4-FFF2-40B4-BE49-F238E27FC236}">
                  <a16:creationId xmlns:a16="http://schemas.microsoft.com/office/drawing/2014/main" xmlns="" id="{4533B850-424F-4B32-9A39-551BC6BECC5D}"/>
                </a:ext>
              </a:extLst>
            </p:cNvPr>
            <p:cNvGrpSpPr/>
            <p:nvPr/>
          </p:nvGrpSpPr>
          <p:grpSpPr>
            <a:xfrm>
              <a:off x="9056905" y="4152322"/>
              <a:ext cx="984048" cy="279212"/>
              <a:chOff x="-1" y="-1"/>
              <a:chExt cx="1259706" cy="447664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8" name="모서리가 둥근 직사각형">
                <a:extLst>
                  <a:ext uri="{FF2B5EF4-FFF2-40B4-BE49-F238E27FC236}">
                    <a16:creationId xmlns:a16="http://schemas.microsoft.com/office/drawing/2014/main" xmlns="" id="{6878E611-FCC7-4B61-8F00-8D3C322A4BEA}"/>
                  </a:ext>
                </a:extLst>
              </p:cNvPr>
              <p:cNvSpPr/>
              <p:nvPr/>
            </p:nvSpPr>
            <p:spPr>
              <a:xfrm>
                <a:off x="-1" y="-1"/>
                <a:ext cx="1259706" cy="447664"/>
              </a:xfrm>
              <a:prstGeom prst="roundRect">
                <a:avLst>
                  <a:gd name="adj" fmla="val 16667"/>
                </a:avLst>
              </a:prstGeom>
              <a:grpFill/>
              <a:ln w="19050" cap="flat">
                <a:solidFill>
                  <a:srgbClr val="ADB9CA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9" name="회원가입">
                <a:extLst>
                  <a:ext uri="{FF2B5EF4-FFF2-40B4-BE49-F238E27FC236}">
                    <a16:creationId xmlns:a16="http://schemas.microsoft.com/office/drawing/2014/main" xmlns="" id="{0B13AEA0-6238-4590-933B-D2089EA62807}"/>
                  </a:ext>
                </a:extLst>
              </p:cNvPr>
              <p:cNvSpPr txBox="1"/>
              <p:nvPr/>
            </p:nvSpPr>
            <p:spPr>
              <a:xfrm>
                <a:off x="77097" y="20278"/>
                <a:ext cx="1105510" cy="407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400">
                    <a:solidFill>
                      <a:srgbClr val="595959"/>
                    </a:solidFill>
                    <a:latin typeface="KoPub돋움체 Medium"/>
                    <a:ea typeface="KoPub돋움체 Medium"/>
                    <a:cs typeface="KoPub돋움체 Medium"/>
                    <a:sym typeface="KoPub돋움체 Medium"/>
                  </a:defRPr>
                </a:lvl1pPr>
              </a:lstStyle>
              <a:p>
                <a:r>
                  <a:rPr lang="ko-KR" altLang="en-US" sz="105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로그인 성공</a:t>
                </a:r>
                <a:endParaRPr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cxnSp>
          <p:nvCxnSpPr>
            <p:cNvPr id="30" name="직선 화살표 연결선 29"/>
            <p:cNvCxnSpPr>
              <a:stCxn id="21" idx="3"/>
              <a:endCxn id="28" idx="1"/>
            </p:cNvCxnSpPr>
            <p:nvPr/>
          </p:nvCxnSpPr>
          <p:spPr>
            <a:xfrm>
              <a:off x="8474740" y="4288745"/>
              <a:ext cx="582165" cy="3183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직사각형 67">
              <a:extLst>
                <a:ext uri="{FF2B5EF4-FFF2-40B4-BE49-F238E27FC236}">
                  <a16:creationId xmlns:a16="http://schemas.microsoft.com/office/drawing/2014/main" xmlns="" id="{1BDB3E97-838D-4A77-9A34-B2CA98C9BFD7}"/>
                </a:ext>
              </a:extLst>
            </p:cNvPr>
            <p:cNvGrpSpPr/>
            <p:nvPr/>
          </p:nvGrpSpPr>
          <p:grpSpPr>
            <a:xfrm>
              <a:off x="3673122" y="4331299"/>
              <a:ext cx="1046768" cy="253912"/>
              <a:chOff x="-2" y="-31826"/>
              <a:chExt cx="964490" cy="683390"/>
            </a:xfrm>
          </p:grpSpPr>
          <p:sp>
            <p:nvSpPr>
              <p:cNvPr id="50" name="직사각형">
                <a:extLst>
                  <a:ext uri="{FF2B5EF4-FFF2-40B4-BE49-F238E27FC236}">
                    <a16:creationId xmlns:a16="http://schemas.microsoft.com/office/drawing/2014/main" xmlns="" id="{EF5E0D58-9968-4F3C-962A-6F79CED6C09F}"/>
                  </a:ext>
                </a:extLst>
              </p:cNvPr>
              <p:cNvSpPr/>
              <p:nvPr/>
            </p:nvSpPr>
            <p:spPr>
              <a:xfrm>
                <a:off x="-2" y="-2"/>
                <a:ext cx="964490" cy="619751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C9C9C9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1" name="로그인 실패">
                <a:extLst>
                  <a:ext uri="{FF2B5EF4-FFF2-40B4-BE49-F238E27FC236}">
                    <a16:creationId xmlns:a16="http://schemas.microsoft.com/office/drawing/2014/main" xmlns="" id="{284C0E6C-EC4E-4BEF-9BB1-1E4FB36B032A}"/>
                  </a:ext>
                </a:extLst>
              </p:cNvPr>
              <p:cNvSpPr txBox="1"/>
              <p:nvPr/>
            </p:nvSpPr>
            <p:spPr>
              <a:xfrm>
                <a:off x="52070" y="-31826"/>
                <a:ext cx="860349" cy="683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300">
                    <a:solidFill>
                      <a:srgbClr val="595959"/>
                    </a:solidFill>
                    <a:latin typeface="KoPub돋움체 Medium"/>
                    <a:ea typeface="KoPub돋움체 Medium"/>
                    <a:cs typeface="KoPub돋움체 Medium"/>
                    <a:sym typeface="KoPub돋움체 Medium"/>
                  </a:defRPr>
                </a:lvl1pPr>
              </a:lstStyle>
              <a:p>
                <a:r>
                  <a:rPr lang="ko-KR" altLang="en-US" sz="105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로그인</a:t>
                </a:r>
                <a:endParaRPr lang="en-US" altLang="ko-KR"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cxnSp>
          <p:nvCxnSpPr>
            <p:cNvPr id="52" name="직선 화살표 연결선 51"/>
            <p:cNvCxnSpPr>
              <a:stCxn id="50" idx="3"/>
              <a:endCxn id="8" idx="1"/>
            </p:cNvCxnSpPr>
            <p:nvPr/>
          </p:nvCxnSpPr>
          <p:spPr>
            <a:xfrm>
              <a:off x="4719890" y="4458257"/>
              <a:ext cx="321468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직사각형 67">
              <a:extLst>
                <a:ext uri="{FF2B5EF4-FFF2-40B4-BE49-F238E27FC236}">
                  <a16:creationId xmlns:a16="http://schemas.microsoft.com/office/drawing/2014/main" xmlns="" id="{1BDB3E97-838D-4A77-9A34-B2CA98C9BFD7}"/>
                </a:ext>
              </a:extLst>
            </p:cNvPr>
            <p:cNvGrpSpPr/>
            <p:nvPr/>
          </p:nvGrpSpPr>
          <p:grpSpPr>
            <a:xfrm>
              <a:off x="5041358" y="5005717"/>
              <a:ext cx="1046768" cy="253912"/>
              <a:chOff x="-2" y="-31826"/>
              <a:chExt cx="964490" cy="683390"/>
            </a:xfrm>
          </p:grpSpPr>
          <p:sp>
            <p:nvSpPr>
              <p:cNvPr id="54" name="직사각형">
                <a:extLst>
                  <a:ext uri="{FF2B5EF4-FFF2-40B4-BE49-F238E27FC236}">
                    <a16:creationId xmlns:a16="http://schemas.microsoft.com/office/drawing/2014/main" xmlns="" id="{EF5E0D58-9968-4F3C-962A-6F79CED6C09F}"/>
                  </a:ext>
                </a:extLst>
              </p:cNvPr>
              <p:cNvSpPr/>
              <p:nvPr/>
            </p:nvSpPr>
            <p:spPr>
              <a:xfrm>
                <a:off x="-2" y="-2"/>
                <a:ext cx="964490" cy="619751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C9C9C9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5" name="로그인 실패">
                <a:extLst>
                  <a:ext uri="{FF2B5EF4-FFF2-40B4-BE49-F238E27FC236}">
                    <a16:creationId xmlns:a16="http://schemas.microsoft.com/office/drawing/2014/main" xmlns="" id="{284C0E6C-EC4E-4BEF-9BB1-1E4FB36B032A}"/>
                  </a:ext>
                </a:extLst>
              </p:cNvPr>
              <p:cNvSpPr txBox="1"/>
              <p:nvPr/>
            </p:nvSpPr>
            <p:spPr>
              <a:xfrm>
                <a:off x="52070" y="-31826"/>
                <a:ext cx="860349" cy="683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300">
                    <a:solidFill>
                      <a:srgbClr val="595959"/>
                    </a:solidFill>
                    <a:latin typeface="KoPub돋움체 Medium"/>
                    <a:ea typeface="KoPub돋움체 Medium"/>
                    <a:cs typeface="KoPub돋움체 Medium"/>
                    <a:sym typeface="KoPub돋움체 Medium"/>
                  </a:defRPr>
                </a:lvl1pPr>
              </a:lstStyle>
              <a:p>
                <a:r>
                  <a:rPr lang="ko-KR" altLang="en-US" sz="105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회원가입</a:t>
                </a:r>
                <a:endParaRPr lang="en-US" altLang="ko-KR"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56" name="직사각형 67">
              <a:extLst>
                <a:ext uri="{FF2B5EF4-FFF2-40B4-BE49-F238E27FC236}">
                  <a16:creationId xmlns:a16="http://schemas.microsoft.com/office/drawing/2014/main" xmlns="" id="{1BDB3E97-838D-4A77-9A34-B2CA98C9BFD7}"/>
                </a:ext>
              </a:extLst>
            </p:cNvPr>
            <p:cNvGrpSpPr/>
            <p:nvPr/>
          </p:nvGrpSpPr>
          <p:grpSpPr>
            <a:xfrm>
              <a:off x="5041358" y="5393612"/>
              <a:ext cx="1046768" cy="253912"/>
              <a:chOff x="-2" y="-31826"/>
              <a:chExt cx="964490" cy="683390"/>
            </a:xfrm>
          </p:grpSpPr>
          <p:sp>
            <p:nvSpPr>
              <p:cNvPr id="57" name="직사각형">
                <a:extLst>
                  <a:ext uri="{FF2B5EF4-FFF2-40B4-BE49-F238E27FC236}">
                    <a16:creationId xmlns:a16="http://schemas.microsoft.com/office/drawing/2014/main" xmlns="" id="{EF5E0D58-9968-4F3C-962A-6F79CED6C09F}"/>
                  </a:ext>
                </a:extLst>
              </p:cNvPr>
              <p:cNvSpPr/>
              <p:nvPr/>
            </p:nvSpPr>
            <p:spPr>
              <a:xfrm>
                <a:off x="-2" y="-2"/>
                <a:ext cx="964490" cy="619751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C9C9C9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8" name="로그인 실패">
                <a:extLst>
                  <a:ext uri="{FF2B5EF4-FFF2-40B4-BE49-F238E27FC236}">
                    <a16:creationId xmlns:a16="http://schemas.microsoft.com/office/drawing/2014/main" xmlns="" id="{284C0E6C-EC4E-4BEF-9BB1-1E4FB36B032A}"/>
                  </a:ext>
                </a:extLst>
              </p:cNvPr>
              <p:cNvSpPr txBox="1"/>
              <p:nvPr/>
            </p:nvSpPr>
            <p:spPr>
              <a:xfrm>
                <a:off x="52070" y="-31826"/>
                <a:ext cx="860349" cy="683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300">
                    <a:solidFill>
                      <a:srgbClr val="595959"/>
                    </a:solidFill>
                    <a:latin typeface="KoPub돋움체 Medium"/>
                    <a:ea typeface="KoPub돋움체 Medium"/>
                    <a:cs typeface="KoPub돋움체 Medium"/>
                    <a:sym typeface="KoPub돋움체 Medium"/>
                  </a:defRPr>
                </a:lvl1pPr>
              </a:lstStyle>
              <a:p>
                <a:r>
                  <a:rPr lang="en-US" altLang="ko-KR" sz="105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ID/PW </a:t>
                </a:r>
                <a:r>
                  <a:rPr lang="ko-KR" altLang="en-US" sz="105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찾기</a:t>
                </a:r>
                <a:endParaRPr lang="en-US" altLang="ko-KR" sz="105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cxnSp>
          <p:nvCxnSpPr>
            <p:cNvPr id="59" name="꺾인 연결선 58"/>
            <p:cNvCxnSpPr>
              <a:stCxn id="50" idx="3"/>
              <a:endCxn id="54" idx="1"/>
            </p:cNvCxnSpPr>
            <p:nvPr/>
          </p:nvCxnSpPr>
          <p:spPr>
            <a:xfrm>
              <a:off x="4719890" y="4458257"/>
              <a:ext cx="321468" cy="6744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 59"/>
            <p:cNvCxnSpPr>
              <a:stCxn id="50" idx="3"/>
              <a:endCxn id="57" idx="1"/>
            </p:cNvCxnSpPr>
            <p:nvPr/>
          </p:nvCxnSpPr>
          <p:spPr>
            <a:xfrm>
              <a:off x="4719890" y="4458257"/>
              <a:ext cx="321468" cy="10623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꺾인 연결선 60"/>
            <p:cNvCxnSpPr>
              <a:stCxn id="24" idx="3"/>
              <a:endCxn id="50" idx="2"/>
            </p:cNvCxnSpPr>
            <p:nvPr/>
          </p:nvCxnSpPr>
          <p:spPr>
            <a:xfrm flipH="1" flipV="1">
              <a:off x="4196506" y="4573390"/>
              <a:ext cx="5844448" cy="92610"/>
            </a:xfrm>
            <a:prstGeom prst="bentConnector4">
              <a:avLst>
                <a:gd name="adj1" fmla="val -3911"/>
                <a:gd name="adj2" fmla="val -298851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꺾인 연결선 110"/>
          <p:cNvCxnSpPr>
            <a:stCxn id="32" idx="3"/>
            <a:endCxn id="50" idx="1"/>
          </p:cNvCxnSpPr>
          <p:nvPr/>
        </p:nvCxnSpPr>
        <p:spPr>
          <a:xfrm flipH="1">
            <a:off x="2836883" y="1516433"/>
            <a:ext cx="327474" cy="2783835"/>
          </a:xfrm>
          <a:prstGeom prst="bentConnector5">
            <a:avLst>
              <a:gd name="adj1" fmla="val -609469"/>
              <a:gd name="adj2" fmla="val 62800"/>
              <a:gd name="adj3" fmla="val 169807"/>
            </a:avLst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78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1593669" y="130629"/>
            <a:ext cx="5625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기능 구현  </a:t>
            </a:r>
            <a:r>
              <a:rPr lang="en-US" altLang="ko-KR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|  </a:t>
            </a:r>
            <a:r>
              <a:rPr lang="ko-KR" altLang="en-US" sz="2000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로그인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r>
              <a:rPr lang="en-US" altLang="ko-KR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| 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화면 설계</a:t>
            </a:r>
          </a:p>
        </p:txBody>
      </p:sp>
      <p:graphicFrame>
        <p:nvGraphicFramePr>
          <p:cNvPr id="69" name="내용 개체 틀 4">
            <a:extLst>
              <a:ext uri="{FF2B5EF4-FFF2-40B4-BE49-F238E27FC236}">
                <a16:creationId xmlns:a16="http://schemas.microsoft.com/office/drawing/2014/main" xmlns="" id="{A380C9DE-9ECD-4EB3-97B1-71CB73228D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4027251"/>
              </p:ext>
            </p:extLst>
          </p:nvPr>
        </p:nvGraphicFramePr>
        <p:xfrm>
          <a:off x="1429936" y="788682"/>
          <a:ext cx="10584871" cy="643225"/>
        </p:xfrm>
        <a:graphic>
          <a:graphicData uri="http://schemas.openxmlformats.org/drawingml/2006/table">
            <a:tbl>
              <a:tblPr firstRow="1" bandRow="1">
                <a:solidFill>
                  <a:srgbClr val="FFFFFF"/>
                </a:solidFill>
                <a:tableStyleId>{5C22544A-7EE6-4342-B048-85BDC9FD1C3A}</a:tableStyleId>
              </a:tblPr>
              <a:tblGrid>
                <a:gridCol w="1323109">
                  <a:extLst>
                    <a:ext uri="{9D8B030D-6E8A-4147-A177-3AD203B41FA5}">
                      <a16:colId xmlns:a16="http://schemas.microsoft.com/office/drawing/2014/main" xmlns="" val="2031710050"/>
                    </a:ext>
                  </a:extLst>
                </a:gridCol>
                <a:gridCol w="1323109">
                  <a:extLst>
                    <a:ext uri="{9D8B030D-6E8A-4147-A177-3AD203B41FA5}">
                      <a16:colId xmlns:a16="http://schemas.microsoft.com/office/drawing/2014/main" xmlns="" val="3518587409"/>
                    </a:ext>
                  </a:extLst>
                </a:gridCol>
                <a:gridCol w="1323109">
                  <a:extLst>
                    <a:ext uri="{9D8B030D-6E8A-4147-A177-3AD203B41FA5}">
                      <a16:colId xmlns:a16="http://schemas.microsoft.com/office/drawing/2014/main" xmlns="" val="2314418683"/>
                    </a:ext>
                  </a:extLst>
                </a:gridCol>
                <a:gridCol w="1323109">
                  <a:extLst>
                    <a:ext uri="{9D8B030D-6E8A-4147-A177-3AD203B41FA5}">
                      <a16:colId xmlns:a16="http://schemas.microsoft.com/office/drawing/2014/main" xmlns="" val="3489223364"/>
                    </a:ext>
                  </a:extLst>
                </a:gridCol>
                <a:gridCol w="1323109">
                  <a:extLst>
                    <a:ext uri="{9D8B030D-6E8A-4147-A177-3AD203B41FA5}">
                      <a16:colId xmlns:a16="http://schemas.microsoft.com/office/drawing/2014/main" xmlns="" val="2879776432"/>
                    </a:ext>
                  </a:extLst>
                </a:gridCol>
                <a:gridCol w="1323109">
                  <a:extLst>
                    <a:ext uri="{9D8B030D-6E8A-4147-A177-3AD203B41FA5}">
                      <a16:colId xmlns:a16="http://schemas.microsoft.com/office/drawing/2014/main" xmlns="" val="1098953448"/>
                    </a:ext>
                  </a:extLst>
                </a:gridCol>
                <a:gridCol w="1260841">
                  <a:extLst>
                    <a:ext uri="{9D8B030D-6E8A-4147-A177-3AD203B41FA5}">
                      <a16:colId xmlns:a16="http://schemas.microsoft.com/office/drawing/2014/main" xmlns="" val="1948505531"/>
                    </a:ext>
                  </a:extLst>
                </a:gridCol>
                <a:gridCol w="1385376">
                  <a:extLst>
                    <a:ext uri="{9D8B030D-6E8A-4147-A177-3AD203B41FA5}">
                      <a16:colId xmlns:a16="http://schemas.microsoft.com/office/drawing/2014/main" xmlns="" val="1581065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Page</a:t>
                      </a:r>
                      <a:r>
                        <a:rPr lang="en-US" sz="1500" baseline="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 Title</a:t>
                      </a:r>
                      <a:endParaRPr lang="en-US" sz="1500" dirty="0">
                        <a:solidFill>
                          <a:srgbClr val="689D79"/>
                        </a:solidFill>
                        <a:latin typeface="Arial" panose="020B0604020202020204" pitchFamily="34" charset="0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로그인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Screen ID</a:t>
                      </a: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LOG-001</a:t>
                      </a: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이소영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2021.08.26</a:t>
                      </a: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6387190"/>
                  </a:ext>
                </a:extLst>
              </a:tr>
              <a:tr h="323185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en-US" sz="1500" b="1" baseline="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 Path</a:t>
                      </a:r>
                      <a:endParaRPr lang="en-US" sz="1500" b="1" dirty="0">
                        <a:solidFill>
                          <a:srgbClr val="689D79"/>
                        </a:solidFill>
                        <a:latin typeface="Arial" panose="020B0604020202020204" pitchFamily="34" charset="0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ko-KR" altLang="en-US" sz="15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로그인</a:t>
                      </a:r>
                      <a:endParaRPr lang="en-US" sz="15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83127" marR="83127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Related ID</a:t>
                      </a:r>
                    </a:p>
                  </a:txBody>
                  <a:tcPr marL="83127" marR="83127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83127" marR="83127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9535146"/>
                  </a:ext>
                </a:extLst>
              </a:tr>
            </a:tbl>
          </a:graphicData>
        </a:graphic>
      </p:graphicFrame>
      <p:graphicFrame>
        <p:nvGraphicFramePr>
          <p:cNvPr id="74" name="내용 개체 틀 4">
            <a:extLst>
              <a:ext uri="{FF2B5EF4-FFF2-40B4-BE49-F238E27FC236}">
                <a16:creationId xmlns:a16="http://schemas.microsoft.com/office/drawing/2014/main" xmlns="" id="{E8837569-2347-4AA2-ABC0-BEDAEB5766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960357"/>
              </p:ext>
            </p:extLst>
          </p:nvPr>
        </p:nvGraphicFramePr>
        <p:xfrm>
          <a:off x="9095771" y="1530591"/>
          <a:ext cx="2919036" cy="4146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10">
                  <a:extLst>
                    <a:ext uri="{9D8B030D-6E8A-4147-A177-3AD203B41FA5}">
                      <a16:colId xmlns:a16="http://schemas.microsoft.com/office/drawing/2014/main" xmlns="" val="2031710050"/>
                    </a:ext>
                  </a:extLst>
                </a:gridCol>
                <a:gridCol w="2604226">
                  <a:extLst>
                    <a:ext uri="{9D8B030D-6E8A-4147-A177-3AD203B41FA5}">
                      <a16:colId xmlns:a16="http://schemas.microsoft.com/office/drawing/2014/main" xmlns="" val="3518587409"/>
                    </a:ext>
                  </a:extLst>
                </a:gridCol>
              </a:tblGrid>
              <a:tr h="33857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6387190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ea typeface="나눔스퀘어_ac"/>
                        </a:rPr>
                        <a:t>ID</a:t>
                      </a:r>
                      <a:r>
                        <a:rPr lang="en-US" altLang="ko-KR" sz="1200" baseline="0" dirty="0">
                          <a:ea typeface="나눔스퀘어_ac"/>
                        </a:rPr>
                        <a:t> </a:t>
                      </a:r>
                      <a:r>
                        <a:rPr lang="ko-KR" altLang="en-US" sz="1200" baseline="0" dirty="0">
                          <a:ea typeface="나눔스퀘어_ac"/>
                        </a:rPr>
                        <a:t>입력</a:t>
                      </a:r>
                      <a:endParaRPr lang="en-US" altLang="ko-KR" sz="12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9535146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ea typeface="나눔스퀘어_ac"/>
                        </a:rPr>
                        <a:t>PW </a:t>
                      </a:r>
                      <a:r>
                        <a:rPr lang="ko-KR" altLang="en-US" sz="1200" dirty="0">
                          <a:ea typeface="나눔스퀘어_ac"/>
                        </a:rPr>
                        <a:t>입력 </a:t>
                      </a:r>
                      <a:endParaRPr lang="en-US" altLang="ko-KR" sz="12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2929577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a typeface="나눔스퀘어_ac"/>
                        </a:rPr>
                        <a:t>Submit</a:t>
                      </a:r>
                      <a:r>
                        <a:rPr lang="en-US" sz="1200" baseline="0" dirty="0">
                          <a:ea typeface="나눔스퀘어_ac"/>
                        </a:rPr>
                        <a:t> </a:t>
                      </a:r>
                      <a:r>
                        <a:rPr lang="ko-KR" altLang="en-US" sz="1200" baseline="0" dirty="0">
                          <a:ea typeface="나눔스퀘어_ac"/>
                        </a:rPr>
                        <a:t>버튼</a:t>
                      </a:r>
                      <a:endParaRPr lang="en-US" sz="12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9568167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a typeface="나눔스퀘어_ac"/>
                        </a:rPr>
                        <a:t>각 페이지 이동</a:t>
                      </a:r>
                      <a:endParaRPr lang="en-US" sz="12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6172475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a typeface="나눔스퀘어_ac"/>
                        </a:rPr>
                        <a:t>SNS</a:t>
                      </a:r>
                      <a:r>
                        <a:rPr lang="en-US" sz="1200" baseline="0" dirty="0">
                          <a:ea typeface="나눔스퀘어_ac"/>
                        </a:rPr>
                        <a:t> </a:t>
                      </a:r>
                      <a:r>
                        <a:rPr lang="ko-KR" altLang="en-US" sz="1200" baseline="0" dirty="0">
                          <a:ea typeface="나눔스퀘어_ac"/>
                        </a:rPr>
                        <a:t>로그인 페이지 이동</a:t>
                      </a:r>
                      <a:endParaRPr lang="en-US" sz="1200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0133435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3083074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487993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4876462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320783"/>
                  </a:ext>
                </a:extLst>
              </a:tr>
              <a:tr h="33857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</a:t>
                      </a:r>
                      <a:r>
                        <a:rPr lang="en-US" sz="1600" b="1" baseline="0" dirty="0">
                          <a:solidFill>
                            <a:srgbClr val="689D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Point</a:t>
                      </a:r>
                      <a:endParaRPr lang="en-US" sz="1600" b="1" dirty="0">
                        <a:solidFill>
                          <a:srgbClr val="689D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1690224"/>
                  </a:ext>
                </a:extLst>
              </a:tr>
              <a:tr h="393499"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  <a:latin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23567642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74" y="289368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479088"/>
              </p:ext>
            </p:extLst>
          </p:nvPr>
        </p:nvGraphicFramePr>
        <p:xfrm>
          <a:off x="0" y="1040400"/>
          <a:ext cx="1273628" cy="51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xmlns="" val="10965462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lvl="0" indent="0" algn="l" latinLnBrk="1">
                        <a:buNone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278099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45684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44025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b="1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 </a:t>
                      </a:r>
                      <a:r>
                        <a:rPr lang="ko-KR" altLang="en-US" sz="1400" b="1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577612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*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chemeClr val="accent2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200" dirty="0">
                        <a:solidFill>
                          <a:schemeClr val="accent2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02210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err="1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마이룸</a:t>
                      </a:r>
                      <a:endParaRPr lang="ko-KR" altLang="en-US" sz="1400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15238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레시피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357325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게임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9723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6018112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332858"/>
              </p:ext>
            </p:extLst>
          </p:nvPr>
        </p:nvGraphicFramePr>
        <p:xfrm>
          <a:off x="2715046" y="2019300"/>
          <a:ext cx="4461074" cy="1933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40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569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525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ea typeface="나눔스퀘어_ac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9D7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a typeface="나눔스퀘어_ac"/>
                        </a:rPr>
                        <a:t>ID</a:t>
                      </a:r>
                      <a:endParaRPr lang="ko-KR" altLang="en-US" dirty="0">
                        <a:ea typeface="나눔스퀘어_ac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스퀘어_ac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a typeface="나눔스퀘어_ac"/>
                        </a:rPr>
                        <a:t>PW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스퀘어_ac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060990"/>
              </p:ext>
            </p:extLst>
          </p:nvPr>
        </p:nvGraphicFramePr>
        <p:xfrm>
          <a:off x="4406308" y="4268580"/>
          <a:ext cx="1071237" cy="4031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12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3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a typeface="나눔스퀘어_ac"/>
                        </a:rPr>
                        <a:t>로그인</a:t>
                      </a:r>
                    </a:p>
                  </a:txBody>
                  <a:tcPr>
                    <a:solidFill>
                      <a:srgbClr val="689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56705DEF-8DEF-4FE2-9BB9-6D708A79E1F3}"/>
              </a:ext>
            </a:extLst>
          </p:cNvPr>
          <p:cNvSpPr/>
          <p:nvPr/>
        </p:nvSpPr>
        <p:spPr>
          <a:xfrm>
            <a:off x="3974006" y="3046700"/>
            <a:ext cx="283464" cy="295855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나눔스퀘어_ac" panose="020B0600000101010101" pitchFamily="50" charset="-127"/>
                <a:ea typeface="나눔스퀘어_ac"/>
              </a:rPr>
              <a:t>1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56705DEF-8DEF-4FE2-9BB9-6D708A79E1F3}"/>
              </a:ext>
            </a:extLst>
          </p:cNvPr>
          <p:cNvSpPr/>
          <p:nvPr/>
        </p:nvSpPr>
        <p:spPr>
          <a:xfrm>
            <a:off x="3982596" y="3563646"/>
            <a:ext cx="283464" cy="295855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나눔스퀘어_ac" panose="020B0600000101010101" pitchFamily="50" charset="-127"/>
                <a:ea typeface="나눔스퀘어_ac"/>
              </a:rPr>
              <a:t>2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56705DEF-8DEF-4FE2-9BB9-6D708A79E1F3}"/>
              </a:ext>
            </a:extLst>
          </p:cNvPr>
          <p:cNvSpPr/>
          <p:nvPr/>
        </p:nvSpPr>
        <p:spPr>
          <a:xfrm>
            <a:off x="4257470" y="4120653"/>
            <a:ext cx="283464" cy="295855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나눔스퀘어_ac" panose="020B0600000101010101" pitchFamily="50" charset="-127"/>
                <a:ea typeface="나눔스퀘어_ac"/>
              </a:rPr>
              <a:t>3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47077"/>
              </p:ext>
            </p:extLst>
          </p:nvPr>
        </p:nvGraphicFramePr>
        <p:xfrm>
          <a:off x="3235184" y="4908476"/>
          <a:ext cx="3413484" cy="452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134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2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a typeface="나눔스퀘어_ac"/>
                        </a:rPr>
                        <a:t>ID </a:t>
                      </a:r>
                      <a:r>
                        <a:rPr lang="ko-KR" alt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a typeface="나눔스퀘어_ac"/>
                        </a:rPr>
                        <a:t>찾기  </a:t>
                      </a:r>
                      <a:r>
                        <a:rPr lang="en-US" altLang="ko-KR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a typeface="나눔스퀘어_ac"/>
                        </a:rPr>
                        <a:t>|  </a:t>
                      </a:r>
                      <a:r>
                        <a:rPr lang="ko-KR" alt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a typeface="나눔스퀘어_ac"/>
                        </a:rPr>
                        <a:t>비밀번호 찾기  </a:t>
                      </a:r>
                      <a:r>
                        <a:rPr lang="en-US" altLang="ko-KR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a typeface="나눔스퀘어_ac"/>
                        </a:rPr>
                        <a:t>|  </a:t>
                      </a:r>
                      <a:r>
                        <a:rPr lang="ko-KR" alt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a typeface="나눔스퀘어_ac"/>
                        </a:rPr>
                        <a:t>회원가입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56705DEF-8DEF-4FE2-9BB9-6D708A79E1F3}"/>
              </a:ext>
            </a:extLst>
          </p:cNvPr>
          <p:cNvSpPr/>
          <p:nvPr/>
        </p:nvSpPr>
        <p:spPr>
          <a:xfrm>
            <a:off x="3155474" y="4877085"/>
            <a:ext cx="283464" cy="295855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나눔스퀘어_ac" panose="020B0600000101010101" pitchFamily="50" charset="-127"/>
                <a:ea typeface="나눔스퀘어_ac"/>
              </a:rPr>
              <a:t>4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99338"/>
              </p:ext>
            </p:extLst>
          </p:nvPr>
        </p:nvGraphicFramePr>
        <p:xfrm>
          <a:off x="3563059" y="5696384"/>
          <a:ext cx="2757735" cy="452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577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2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a typeface="나눔스퀘어_ac"/>
                        </a:rPr>
                        <a:t>N  </a:t>
                      </a:r>
                      <a:r>
                        <a:rPr lang="ko-KR" altLang="en-US" dirty="0" err="1">
                          <a:ea typeface="나눔스퀘어_ac"/>
                        </a:rPr>
                        <a:t>네이버로</a:t>
                      </a:r>
                      <a:r>
                        <a:rPr lang="ko-KR" altLang="en-US" dirty="0">
                          <a:ea typeface="나눔스퀘어_ac"/>
                        </a:rPr>
                        <a:t> 로그인</a:t>
                      </a:r>
                    </a:p>
                  </a:txBody>
                  <a:tcPr anchor="ctr">
                    <a:solidFill>
                      <a:srgbClr val="689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56705DEF-8DEF-4FE2-9BB9-6D708A79E1F3}"/>
              </a:ext>
            </a:extLst>
          </p:cNvPr>
          <p:cNvSpPr/>
          <p:nvPr/>
        </p:nvSpPr>
        <p:spPr>
          <a:xfrm>
            <a:off x="3525396" y="5545223"/>
            <a:ext cx="283464" cy="295855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나눔스퀘어_ac" panose="020B0600000101010101" pitchFamily="50" charset="-127"/>
                <a:ea typeface="나눔스퀘어_ac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6534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1593669" y="130629"/>
            <a:ext cx="5625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기능 구현  </a:t>
            </a:r>
            <a:r>
              <a:rPr lang="en-US" altLang="ko-KR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|  </a:t>
            </a:r>
            <a:r>
              <a:rPr lang="ko-KR" altLang="en-US" sz="2000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로그인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| 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유효성 검사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74" y="289368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3210"/>
              </p:ext>
            </p:extLst>
          </p:nvPr>
        </p:nvGraphicFramePr>
        <p:xfrm>
          <a:off x="0" y="1040400"/>
          <a:ext cx="1273628" cy="51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xmlns="" val="10965462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lvl="0" indent="0" algn="l" latinLnBrk="1">
                        <a:buNone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278099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45684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44025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b="1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 </a:t>
                      </a:r>
                      <a:r>
                        <a:rPr lang="ko-KR" altLang="en-US" sz="1400" b="1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577612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*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chemeClr val="accent2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200" dirty="0">
                        <a:solidFill>
                          <a:schemeClr val="accent2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02210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err="1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마이룸</a:t>
                      </a:r>
                      <a:endParaRPr lang="ko-KR" altLang="en-US" sz="1400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15238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레시피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357325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게임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9723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6018112"/>
                  </a:ext>
                </a:extLst>
              </a:tr>
            </a:tbl>
          </a:graphicData>
        </a:graphic>
      </p:graphicFrame>
      <p:graphicFrame>
        <p:nvGraphicFramePr>
          <p:cNvPr id="16" name="내용 개체 틀 4">
            <a:extLst>
              <a:ext uri="{FF2B5EF4-FFF2-40B4-BE49-F238E27FC236}">
                <a16:creationId xmlns:a16="http://schemas.microsoft.com/office/drawing/2014/main" xmlns="" id="{F0F2159F-5C97-453F-A6FE-BBAD315F56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753005"/>
              </p:ext>
            </p:extLst>
          </p:nvPr>
        </p:nvGraphicFramePr>
        <p:xfrm>
          <a:off x="1638988" y="1443443"/>
          <a:ext cx="10022380" cy="241612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75612">
                  <a:extLst>
                    <a:ext uri="{9D8B030D-6E8A-4147-A177-3AD203B41FA5}">
                      <a16:colId xmlns:a16="http://schemas.microsoft.com/office/drawing/2014/main" xmlns="" val="2031710050"/>
                    </a:ext>
                  </a:extLst>
                </a:gridCol>
                <a:gridCol w="3185770">
                  <a:extLst>
                    <a:ext uri="{9D8B030D-6E8A-4147-A177-3AD203B41FA5}">
                      <a16:colId xmlns:a16="http://schemas.microsoft.com/office/drawing/2014/main" xmlns="" val="3518587409"/>
                    </a:ext>
                  </a:extLst>
                </a:gridCol>
                <a:gridCol w="2980499">
                  <a:extLst>
                    <a:ext uri="{9D8B030D-6E8A-4147-A177-3AD203B41FA5}">
                      <a16:colId xmlns:a16="http://schemas.microsoft.com/office/drawing/2014/main" xmlns="" val="1873045077"/>
                    </a:ext>
                  </a:extLst>
                </a:gridCol>
                <a:gridCol w="2980499">
                  <a:extLst>
                    <a:ext uri="{9D8B030D-6E8A-4147-A177-3AD203B41FA5}">
                      <a16:colId xmlns:a16="http://schemas.microsoft.com/office/drawing/2014/main" xmlns="" val="616255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번호</a:t>
                      </a:r>
                      <a:endParaRPr lang="en-US" sz="1600" b="1" dirty="0">
                        <a:solidFill>
                          <a:srgbClr val="689D79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상황</a:t>
                      </a:r>
                      <a:endParaRPr lang="en-US" sz="1800" b="1" dirty="0">
                        <a:solidFill>
                          <a:srgbClr val="689D79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문구</a:t>
                      </a:r>
                      <a:endParaRPr lang="en-US" sz="1800" b="1" dirty="0">
                        <a:solidFill>
                          <a:srgbClr val="689D79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처리시나리오</a:t>
                      </a:r>
                      <a:endParaRPr lang="en-US" sz="1800" b="1" dirty="0">
                        <a:solidFill>
                          <a:srgbClr val="689D79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6387190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아이디</a:t>
                      </a:r>
                      <a:r>
                        <a:rPr lang="en-US" altLang="ko-KR" sz="1200" kern="1200" baseline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200" kern="1200" baseline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미입력</a:t>
                      </a:r>
                      <a:r>
                        <a:rPr lang="ko-KR" altLang="en-US" sz="1200" kern="1200" baseline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시</a:t>
                      </a:r>
                      <a:endParaRPr lang="en-US" sz="1200" kern="1200" dirty="0">
                        <a:solidFill>
                          <a:srgbClr val="FFC000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아이디 혹은 비밀번호를 입력해주세요</a:t>
                      </a:r>
                      <a:endParaRPr lang="en-US" sz="1200" kern="1200" dirty="0">
                        <a:solidFill>
                          <a:srgbClr val="FFC000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입력창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focus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09535146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비밀번호 </a:t>
                      </a:r>
                      <a:r>
                        <a:rPr lang="ko-KR" altLang="en-US" sz="1200" kern="12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미입력</a:t>
                      </a:r>
                      <a:r>
                        <a:rPr lang="ko-KR" altLang="en-US" sz="1200" kern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시</a:t>
                      </a:r>
                      <a:endParaRPr lang="en-US" altLang="ko-KR" sz="1200" kern="1200" dirty="0">
                        <a:solidFill>
                          <a:srgbClr val="FFC000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아이디 혹은 비밀번호를 입력해주세요</a:t>
                      </a:r>
                      <a:endParaRPr lang="en-US" sz="1200" kern="1200" dirty="0">
                        <a:solidFill>
                          <a:srgbClr val="FFC000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입력창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focus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2929577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89568167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96172475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30133435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2308307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DB781F3B-35B4-47DD-9A89-54A526BFD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427761"/>
              </p:ext>
            </p:extLst>
          </p:nvPr>
        </p:nvGraphicFramePr>
        <p:xfrm>
          <a:off x="1638988" y="4683499"/>
          <a:ext cx="10022380" cy="173267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883">
                  <a:extLst>
                    <a:ext uri="{9D8B030D-6E8A-4147-A177-3AD203B41FA5}">
                      <a16:colId xmlns:a16="http://schemas.microsoft.com/office/drawing/2014/main" xmlns="" val="1248702859"/>
                    </a:ext>
                  </a:extLst>
                </a:gridCol>
                <a:gridCol w="2980499">
                  <a:extLst>
                    <a:ext uri="{9D8B030D-6E8A-4147-A177-3AD203B41FA5}">
                      <a16:colId xmlns:a16="http://schemas.microsoft.com/office/drawing/2014/main" xmlns="" val="973137242"/>
                    </a:ext>
                  </a:extLst>
                </a:gridCol>
                <a:gridCol w="2980499">
                  <a:extLst>
                    <a:ext uri="{9D8B030D-6E8A-4147-A177-3AD203B41FA5}">
                      <a16:colId xmlns:a16="http://schemas.microsoft.com/office/drawing/2014/main" xmlns="" val="2570946140"/>
                    </a:ext>
                  </a:extLst>
                </a:gridCol>
                <a:gridCol w="2980499">
                  <a:extLst>
                    <a:ext uri="{9D8B030D-6E8A-4147-A177-3AD203B41FA5}">
                      <a16:colId xmlns:a16="http://schemas.microsoft.com/office/drawing/2014/main" xmlns="" val="1046543275"/>
                    </a:ext>
                  </a:extLst>
                </a:gridCol>
              </a:tblGrid>
              <a:tr h="33857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번호</a:t>
                      </a:r>
                      <a:endParaRPr lang="en-US" sz="1600" dirty="0">
                        <a:solidFill>
                          <a:srgbClr val="689D79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상황</a:t>
                      </a:r>
                      <a:endParaRPr lang="en-US" sz="1800" dirty="0">
                        <a:solidFill>
                          <a:srgbClr val="689D79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문구</a:t>
                      </a:r>
                      <a:endParaRPr lang="en-US" sz="1800" dirty="0">
                        <a:solidFill>
                          <a:srgbClr val="689D79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처리시나리오</a:t>
                      </a:r>
                      <a:endParaRPr lang="en-US" sz="1800" dirty="0">
                        <a:solidFill>
                          <a:srgbClr val="689D79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1983326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아이디 길이 불충분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아이디는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n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글자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이상입니다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kern="120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Alert,</a:t>
                      </a:r>
                      <a:r>
                        <a:rPr lang="en-US" altLang="ko-KR" sz="1200" kern="1200" baseline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입력창 </a:t>
                      </a:r>
                      <a:r>
                        <a:rPr lang="en-US" altLang="ko-KR" sz="1200" kern="120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focus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23543822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아이디 양식 맞지 않음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아이디는 기호로 시작할 수 없습니다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kern="120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Alert,</a:t>
                      </a:r>
                      <a:r>
                        <a:rPr lang="en-US" altLang="ko-KR" sz="1200" kern="1200" baseline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입력창 </a:t>
                      </a:r>
                      <a:r>
                        <a:rPr lang="en-US" altLang="ko-KR" sz="1200" kern="120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focus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21589702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비밀번호 길이 불충분 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비밀번호는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n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글자 이상입니다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Alert,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입력창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focus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32321066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89D79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9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7388915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3C00F75-3567-435F-8643-75936FA90C41}"/>
              </a:ext>
            </a:extLst>
          </p:cNvPr>
          <p:cNvSpPr/>
          <p:nvPr/>
        </p:nvSpPr>
        <p:spPr>
          <a:xfrm>
            <a:off x="1556184" y="1040786"/>
            <a:ext cx="1107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필수입력항목</a:t>
            </a:r>
            <a:endParaRPr lang="en-US" sz="1400" b="1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9CF7CFD-9AF7-4519-9D0F-50C762265597}"/>
              </a:ext>
            </a:extLst>
          </p:cNvPr>
          <p:cNvSpPr/>
          <p:nvPr/>
        </p:nvSpPr>
        <p:spPr>
          <a:xfrm>
            <a:off x="1571454" y="4272194"/>
            <a:ext cx="954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유효성체크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19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1593669" y="130629"/>
            <a:ext cx="5625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기능 구현  </a:t>
            </a:r>
            <a:r>
              <a:rPr lang="en-US" altLang="ko-KR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|  </a:t>
            </a:r>
            <a:r>
              <a:rPr lang="ko-KR" altLang="en-US" sz="2000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로그인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r>
              <a:rPr lang="en-US" altLang="ko-KR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| 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화면 구현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74" y="289368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740630"/>
              </p:ext>
            </p:extLst>
          </p:nvPr>
        </p:nvGraphicFramePr>
        <p:xfrm>
          <a:off x="0" y="1040400"/>
          <a:ext cx="1273628" cy="51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xmlns="" val="10965462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lvl="0" indent="0" algn="l" latinLnBrk="1">
                        <a:buNone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278099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45684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44025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b="1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 </a:t>
                      </a:r>
                      <a:r>
                        <a:rPr lang="ko-KR" altLang="en-US" sz="1400" b="1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577612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*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chemeClr val="accent2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200" dirty="0">
                        <a:solidFill>
                          <a:schemeClr val="accent2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02210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err="1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마이룸</a:t>
                      </a:r>
                      <a:endParaRPr lang="ko-KR" altLang="en-US" sz="1400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15238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레시피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357325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게임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9723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601811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031" y="961607"/>
            <a:ext cx="3262099" cy="563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1593669" y="130629"/>
            <a:ext cx="5625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기능 구현  </a:t>
            </a:r>
            <a:r>
              <a:rPr lang="en-US" altLang="ko-KR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|  </a:t>
            </a:r>
            <a:r>
              <a:rPr lang="ko-KR" altLang="en-US" sz="2000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로그인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r>
              <a:rPr lang="en-US" altLang="ko-KR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| 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화면 구현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74" y="289368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651410"/>
              </p:ext>
            </p:extLst>
          </p:nvPr>
        </p:nvGraphicFramePr>
        <p:xfrm>
          <a:off x="0" y="1040400"/>
          <a:ext cx="1273628" cy="51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xmlns="" val="10965462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lvl="0" indent="0" algn="l" latinLnBrk="1">
                        <a:buNone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278099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45684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44025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b="1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 </a:t>
                      </a:r>
                      <a:r>
                        <a:rPr lang="ko-KR" altLang="en-US" sz="1400" b="1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577612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*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chemeClr val="accent2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200" dirty="0">
                        <a:solidFill>
                          <a:schemeClr val="accent2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02210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err="1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마이룸</a:t>
                      </a:r>
                      <a:endParaRPr lang="ko-KR" altLang="en-US" sz="1400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15238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레시피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357325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게임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9723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601811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69" y="1808458"/>
            <a:ext cx="5029636" cy="27663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08" y="1570740"/>
            <a:ext cx="4976291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0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1593669" y="130629"/>
            <a:ext cx="5625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기능 구현  </a:t>
            </a:r>
            <a:r>
              <a:rPr lang="en-US" altLang="ko-KR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|  </a:t>
            </a:r>
            <a:r>
              <a:rPr lang="ko-KR" altLang="en-US" sz="2000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로그인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r>
              <a:rPr lang="en-US" altLang="ko-KR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| 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화면 구현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74" y="289368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69003"/>
              </p:ext>
            </p:extLst>
          </p:nvPr>
        </p:nvGraphicFramePr>
        <p:xfrm>
          <a:off x="0" y="1040400"/>
          <a:ext cx="1273628" cy="51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xmlns="" val="10965462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lvl="0" indent="0" algn="l" latinLnBrk="1">
                        <a:buNone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278099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45684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44025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b="1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 </a:t>
                      </a:r>
                      <a:r>
                        <a:rPr lang="ko-KR" altLang="en-US" sz="1400" b="1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577612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*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chemeClr val="accent2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200" dirty="0">
                        <a:solidFill>
                          <a:schemeClr val="accent2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02210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err="1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마이룸</a:t>
                      </a:r>
                      <a:endParaRPr lang="ko-KR" altLang="en-US" sz="1400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15238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레시피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357325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게임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9723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601811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693" y="1002322"/>
            <a:ext cx="5476303" cy="560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4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033" y="1428674"/>
            <a:ext cx="2813747" cy="41280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872" y="1489265"/>
            <a:ext cx="2967801" cy="519527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70" y="1441888"/>
            <a:ext cx="4443115" cy="35961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7C05477-A4D2-4111-BE36-5EDF5D96FB54}"/>
              </a:ext>
            </a:extLst>
          </p:cNvPr>
          <p:cNvSpPr txBox="1"/>
          <p:nvPr/>
        </p:nvSpPr>
        <p:spPr>
          <a:xfrm>
            <a:off x="1746670" y="749020"/>
            <a:ext cx="702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1022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Form</a:t>
            </a:r>
            <a:r>
              <a:rPr lang="ko-KR" altLang="en-US" sz="1200" dirty="0">
                <a:solidFill>
                  <a:srgbClr val="1022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정보 입력</a:t>
            </a:r>
            <a:r>
              <a:rPr lang="en-US" altLang="ko-KR" sz="1200" dirty="0">
                <a:solidFill>
                  <a:srgbClr val="1022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Modal </a:t>
            </a:r>
            <a:r>
              <a:rPr lang="ko-KR" altLang="en-US" sz="1200" dirty="0">
                <a:solidFill>
                  <a:srgbClr val="1022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팝업으로 기능 실행 </a:t>
            </a:r>
            <a:r>
              <a:rPr lang="en-US" altLang="ko-KR" sz="1200" dirty="0">
                <a:solidFill>
                  <a:srgbClr val="1022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Window </a:t>
            </a:r>
            <a:r>
              <a:rPr lang="ko-KR" altLang="en-US" sz="1200" dirty="0" err="1">
                <a:solidFill>
                  <a:srgbClr val="1022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팝업창으로</a:t>
            </a:r>
            <a:r>
              <a:rPr lang="ko-KR" altLang="en-US" sz="1200" dirty="0">
                <a:solidFill>
                  <a:srgbClr val="1022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 err="1">
                <a:solidFill>
                  <a:srgbClr val="1022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네이버</a:t>
            </a:r>
            <a:r>
              <a:rPr lang="ko-KR" altLang="en-US" sz="1200" dirty="0">
                <a:solidFill>
                  <a:srgbClr val="1022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로그인/회원가입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10223B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A6FEA87-6F18-40BA-81C2-93772484222F}"/>
              </a:ext>
            </a:extLst>
          </p:cNvPr>
          <p:cNvSpPr/>
          <p:nvPr/>
        </p:nvSpPr>
        <p:spPr>
          <a:xfrm>
            <a:off x="1719795" y="1397927"/>
            <a:ext cx="4469990" cy="5286613"/>
          </a:xfrm>
          <a:prstGeom prst="rect">
            <a:avLst/>
          </a:prstGeom>
          <a:noFill/>
          <a:ln>
            <a:solidFill>
              <a:srgbClr val="689D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모서리 38">
            <a:extLst>
              <a:ext uri="{FF2B5EF4-FFF2-40B4-BE49-F238E27FC236}">
                <a16:creationId xmlns:a16="http://schemas.microsoft.com/office/drawing/2014/main" xmlns="" id="{4C67ECBB-44FF-46AF-9EDC-C000DAF7D1A0}"/>
              </a:ext>
            </a:extLst>
          </p:cNvPr>
          <p:cNvSpPr/>
          <p:nvPr/>
        </p:nvSpPr>
        <p:spPr>
          <a:xfrm>
            <a:off x="1791309" y="1109825"/>
            <a:ext cx="891784" cy="2333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689D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srgbClr val="689D7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HTML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689D79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A6FEA87-6F18-40BA-81C2-93772484222F}"/>
              </a:ext>
            </a:extLst>
          </p:cNvPr>
          <p:cNvSpPr/>
          <p:nvPr/>
        </p:nvSpPr>
        <p:spPr>
          <a:xfrm>
            <a:off x="6427177" y="1397928"/>
            <a:ext cx="5313496" cy="5286612"/>
          </a:xfrm>
          <a:prstGeom prst="rect">
            <a:avLst/>
          </a:prstGeom>
          <a:noFill/>
          <a:ln>
            <a:solidFill>
              <a:srgbClr val="689D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사각형: 둥근 모서리 38">
            <a:extLst>
              <a:ext uri="{FF2B5EF4-FFF2-40B4-BE49-F238E27FC236}">
                <a16:creationId xmlns:a16="http://schemas.microsoft.com/office/drawing/2014/main" xmlns="" id="{4C67ECBB-44FF-46AF-9EDC-C000DAF7D1A0}"/>
              </a:ext>
            </a:extLst>
          </p:cNvPr>
          <p:cNvSpPr/>
          <p:nvPr/>
        </p:nvSpPr>
        <p:spPr>
          <a:xfrm>
            <a:off x="6584070" y="1109825"/>
            <a:ext cx="891784" cy="2333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689D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noProof="0" dirty="0">
                <a:solidFill>
                  <a:srgbClr val="689D7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CSS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689D79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93669" y="130629"/>
            <a:ext cx="5625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기능 구현  </a:t>
            </a:r>
            <a:r>
              <a:rPr lang="en-US" altLang="ko-KR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|  </a:t>
            </a:r>
            <a:r>
              <a:rPr lang="ko-KR" altLang="en-US" sz="2000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로그인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| 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화면 구현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8174" y="289368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357050"/>
              </p:ext>
            </p:extLst>
          </p:nvPr>
        </p:nvGraphicFramePr>
        <p:xfrm>
          <a:off x="0" y="1040400"/>
          <a:ext cx="1273628" cy="51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xmlns="" val="10965462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lvl="0" indent="0" algn="l" latinLnBrk="1">
                        <a:buNone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278099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45684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44025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b="1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 </a:t>
                      </a:r>
                      <a:r>
                        <a:rPr lang="ko-KR" altLang="en-US" sz="1400" b="1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577612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*</a:t>
                      </a:r>
                      <a:endParaRPr lang="en-US" altLang="ko-KR" sz="1400" b="1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chemeClr val="accent2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endParaRPr lang="en-US" altLang="ko-KR" sz="1200" dirty="0">
                        <a:solidFill>
                          <a:schemeClr val="accent2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02210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err="1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마이룸</a:t>
                      </a:r>
                      <a:endParaRPr lang="ko-KR" altLang="en-US" sz="1400" dirty="0">
                        <a:solidFill>
                          <a:srgbClr val="689D79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15238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레시피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357325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689D79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게임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9723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5. </a:t>
                      </a:r>
                      <a:r>
                        <a:rPr lang="ko-KR" altLang="en-US" sz="14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601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32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1814</Words>
  <Application>Microsoft Office PowerPoint</Application>
  <PresentationFormat>사용자 지정</PresentationFormat>
  <Paragraphs>929</Paragraphs>
  <Slides>22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이소영ㅋㅋㅋㅋㅋㅋ</cp:lastModifiedBy>
  <cp:revision>110</cp:revision>
  <dcterms:created xsi:type="dcterms:W3CDTF">2021-08-23T09:07:47Z</dcterms:created>
  <dcterms:modified xsi:type="dcterms:W3CDTF">2021-09-02T10:16:11Z</dcterms:modified>
</cp:coreProperties>
</file>