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5" r:id="rId2"/>
    <p:sldMasterId id="2147483719" r:id="rId3"/>
    <p:sldMasterId id="2147483731" r:id="rId4"/>
    <p:sldMasterId id="2147483743" r:id="rId5"/>
  </p:sldMasterIdLst>
  <p:notesMasterIdLst>
    <p:notesMasterId r:id="rId25"/>
  </p:notesMasterIdLst>
  <p:sldIdLst>
    <p:sldId id="355" r:id="rId6"/>
    <p:sldId id="290" r:id="rId7"/>
    <p:sldId id="368" r:id="rId8"/>
    <p:sldId id="332" r:id="rId9"/>
    <p:sldId id="333" r:id="rId10"/>
    <p:sldId id="350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1306"/>
    <a:srgbClr val="70AD47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58" autoAdjust="0"/>
    <p:restoredTop sz="85277" autoAdjust="0"/>
  </p:normalViewPr>
  <p:slideViewPr>
    <p:cSldViewPr snapToGrid="0">
      <p:cViewPr varScale="1">
        <p:scale>
          <a:sx n="87" d="100"/>
          <a:sy n="87" d="100"/>
        </p:scale>
        <p:origin x="-763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FCEA-8181-4A2A-8C85-AC4D83A54948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C525F-614C-40D3-A47D-350109E3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105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AB8A0-C31B-4349-9D2D-433C0431A59C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10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AB8A0-C31B-4349-9D2D-433C0431A59C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10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AB8A0-C31B-4349-9D2D-433C0431A59C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10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AB8A0-C31B-4349-9D2D-433C0431A59C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10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AB8A0-C31B-4349-9D2D-433C0431A59C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10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AB8A0-C31B-4349-9D2D-433C0431A59C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10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AB8A0-C31B-4349-9D2D-433C0431A59C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10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08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79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2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901782A-2211-4457-8404-5898E9B0B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A2CA031B-DBB5-440D-899E-0531EEED0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6231FD1-37BE-47D2-92B4-85F08BDA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A9FD-F12A-45FF-9020-CEBF1B8CB5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8487D37-64FC-42D6-8FF6-442D38C97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AE3D313-4D48-47E8-8212-178F5F90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2C33-834A-4FEA-8434-1DC09884F22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628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A08BB9-82F9-4F7A-821B-54E307BF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1E8381B-8145-45C6-A96F-A94A2C31E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5F37658-AD73-4287-A229-EF8D38E7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A9FD-F12A-45FF-9020-CEBF1B8CB5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68180A9-B913-4F7C-8BD6-D3ED3245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CC3706D-1605-4066-8041-71DB2CA9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2C33-834A-4FEA-8434-1DC09884F22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977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4CE15F1-8341-4E8A-88C8-735AC7E0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0437EBD-602D-4368-A7D7-C23D27983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66C4DC0-4977-434C-8F09-BCD0722A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A9FD-F12A-45FF-9020-CEBF1B8CB5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5778E1D-B0F1-4120-90B2-4899DE78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CAEFD10-C513-4218-A6DD-9323C59F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2C33-834A-4FEA-8434-1DC09884F22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383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18D850B-8B8B-4605-AD2C-77F8BA8F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9BD546F-3BCA-4E06-806D-0118C4A2D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2B3CDF0-1D27-44AC-BDF5-64D7A9F96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EEA0D07-49EA-41C1-95F8-334FF71D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A9FD-F12A-45FF-9020-CEBF1B8CB5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F07FC6D-AC9C-42C2-AD72-B233F244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0AC5716-0E9E-46AF-9CF3-52859940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2C33-834A-4FEA-8434-1DC09884F22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181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E226D0E-3333-42EF-B74C-AB7DD81FB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CBC91FE-2EA7-4E3F-82FD-C8838E169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D458FFD-975D-460F-B6CC-5438C2E1A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B69CF95D-1445-42CD-AD1F-1B9209024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18A6511-117F-4427-A8D6-08F8C0994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AA9A0C4-0BE2-44AE-B920-42F48C5D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A9FD-F12A-45FF-9020-CEBF1B8CB5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A7305613-6D1C-4083-8C6D-A2709566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0B91199-442D-4AF5-8FEA-22A51987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2C33-834A-4FEA-8434-1DC09884F22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987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6D86919-D713-4F66-9FF1-7E4B7375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15BF6FBF-4276-4199-B0DD-8A15377A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A9FD-F12A-45FF-9020-CEBF1B8CB5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D80713C-A6A6-4809-A74E-6BED7A37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C52024A-850C-4F48-B376-0E3B855A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2C33-834A-4FEA-8434-1DC09884F22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077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E93A4E58-37C4-4CCE-B36A-0CC43CAB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A9FD-F12A-45FF-9020-CEBF1B8CB5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F15D4536-867C-4040-A89C-CA2518390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7B94B2C-9E67-446B-9CDC-AA850929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2C33-834A-4FEA-8434-1DC09884F22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95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93387CC-0774-49CB-A27A-DD636839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8878658-4C4C-491C-B1C6-0115C624C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28B25AB-0D1E-4973-AC5B-BEA57DAC4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DC1B323-A91C-480E-A1E7-DA21DF94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A9FD-F12A-45FF-9020-CEBF1B8CB5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169E3F0-9B24-40AE-907B-1CE50763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103EF37-1CB8-46A9-B0B6-32CA4005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2C33-834A-4FEA-8434-1DC09884F22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20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8437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9118AE5-4563-4490-8C1A-7E300A49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C46C7DC-8855-46F2-817F-EF35C3C1D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1A1F2DE-E9D6-460C-A3D0-9C39A4520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F7620FE-3861-4F55-B039-8CC4171B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A9FD-F12A-45FF-9020-CEBF1B8CB5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85C736C-4BC3-4F4C-884E-45E39B19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FDE9C57-C010-432C-8549-BC1AE15C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2C33-834A-4FEA-8434-1DC09884F22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957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AEB45C3-66A3-49D9-8B27-DFAACB2B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2957927-4323-4C5F-85D7-43BCA3921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B28346C-4B60-4748-BCAE-80B6A6D4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A9FD-F12A-45FF-9020-CEBF1B8CB5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3DF45CA-FD7A-4256-BBA3-C671E529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DCB0D5B-DCB9-487E-83B7-9AF49D3C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2C33-834A-4FEA-8434-1DC09884F22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476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AE962BFD-EF4D-4DD3-824A-4A9E1F478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6CAE3FF-48FE-4176-B333-01A335FE9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0673C63-06D8-410B-B9B7-474D5BACE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A9FD-F12A-45FF-9020-CEBF1B8CB5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046C31-7D7B-492A-A940-8A869BD8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5730116-E005-45BA-A5BE-0671BACD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2C33-834A-4FEA-8434-1DC09884F22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8163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5022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7540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1952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6170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262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0935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97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5577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218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4665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647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3754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901782A-2211-4457-8404-5898E9B0B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A2CA031B-DBB5-440D-899E-0531EEED0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6231FD1-37BE-47D2-92B4-85F08BDA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A9FD-F12A-45FF-9020-CEBF1B8CB5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8487D37-64FC-42D6-8FF6-442D38C97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AE3D313-4D48-47E8-8212-178F5F90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2C33-834A-4FEA-8434-1DC09884F22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990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A08BB9-82F9-4F7A-821B-54E307BF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1E8381B-8145-45C6-A96F-A94A2C31E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5F37658-AD73-4287-A229-EF8D38E7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A9FD-F12A-45FF-9020-CEBF1B8CB5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68180A9-B913-4F7C-8BD6-D3ED3245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CC3706D-1605-4066-8041-71DB2CA9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2C33-834A-4FEA-8434-1DC09884F22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4666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4CE15F1-8341-4E8A-88C8-735AC7E0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0437EBD-602D-4368-A7D7-C23D27983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66C4DC0-4977-434C-8F09-BCD0722A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A9FD-F12A-45FF-9020-CEBF1B8CB5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5778E1D-B0F1-4120-90B2-4899DE78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CAEFD10-C513-4218-A6DD-9323C59F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2C33-834A-4FEA-8434-1DC09884F22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249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18D850B-8B8B-4605-AD2C-77F8BA8F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9BD546F-3BCA-4E06-806D-0118C4A2D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2B3CDF0-1D27-44AC-BDF5-64D7A9F96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EEA0D07-49EA-41C1-95F8-334FF71D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A9FD-F12A-45FF-9020-CEBF1B8CB5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F07FC6D-AC9C-42C2-AD72-B233F244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0AC5716-0E9E-46AF-9CF3-52859940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2C33-834A-4FEA-8434-1DC09884F22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9681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E226D0E-3333-42EF-B74C-AB7DD81FB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CBC91FE-2EA7-4E3F-82FD-C8838E169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D458FFD-975D-460F-B6CC-5438C2E1A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B69CF95D-1445-42CD-AD1F-1B9209024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18A6511-117F-4427-A8D6-08F8C0994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AA9A0C4-0BE2-44AE-B920-42F48C5D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A9FD-F12A-45FF-9020-CEBF1B8CB5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A7305613-6D1C-4083-8C6D-A2709566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0B91199-442D-4AF5-8FEA-22A51987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2C33-834A-4FEA-8434-1DC09884F22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6742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6D86919-D713-4F66-9FF1-7E4B7375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15BF6FBF-4276-4199-B0DD-8A15377A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A9FD-F12A-45FF-9020-CEBF1B8CB5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D80713C-A6A6-4809-A74E-6BED7A37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C52024A-850C-4F48-B376-0E3B855A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2C33-834A-4FEA-8434-1DC09884F22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30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522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E93A4E58-37C4-4CCE-B36A-0CC43CAB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A9FD-F12A-45FF-9020-CEBF1B8CB5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F15D4536-867C-4040-A89C-CA2518390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7B94B2C-9E67-446B-9CDC-AA850929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2C33-834A-4FEA-8434-1DC09884F22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2072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93387CC-0774-49CB-A27A-DD636839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8878658-4C4C-491C-B1C6-0115C624C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28B25AB-0D1E-4973-AC5B-BEA57DAC4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DC1B323-A91C-480E-A1E7-DA21DF94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A9FD-F12A-45FF-9020-CEBF1B8CB5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169E3F0-9B24-40AE-907B-1CE50763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103EF37-1CB8-46A9-B0B6-32CA4005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2C33-834A-4FEA-8434-1DC09884F22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2640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9118AE5-4563-4490-8C1A-7E300A49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C46C7DC-8855-46F2-817F-EF35C3C1D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1A1F2DE-E9D6-460C-A3D0-9C39A4520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F7620FE-3861-4F55-B039-8CC4171B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A9FD-F12A-45FF-9020-CEBF1B8CB5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85C736C-4BC3-4F4C-884E-45E39B19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FDE9C57-C010-432C-8549-BC1AE15C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2C33-834A-4FEA-8434-1DC09884F22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5644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AEB45C3-66A3-49D9-8B27-DFAACB2B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2957927-4323-4C5F-85D7-43BCA3921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B28346C-4B60-4748-BCAE-80B6A6D4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A9FD-F12A-45FF-9020-CEBF1B8CB5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3DF45CA-FD7A-4256-BBA3-C671E529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DCB0D5B-DCB9-487E-83B7-9AF49D3C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2C33-834A-4FEA-8434-1DC09884F22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8378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AE962BFD-EF4D-4DD3-824A-4A9E1F478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6CAE3FF-48FE-4176-B333-01A335FE9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0673C63-06D8-410B-B9B7-474D5BACE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A9FD-F12A-45FF-9020-CEBF1B8CB5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046C31-7D7B-492A-A940-8A869BD8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5730116-E005-45BA-A5BE-0671BACD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2C33-834A-4FEA-8434-1DC09884F22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7050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2490BB-DFB1-48FF-8DF4-916281B9B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34BAF52-EFEB-4811-B1DD-F99A3490B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433E295-6682-4EB6-AE3C-F932D2E2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760B-14AC-4EC2-8AEF-1FB070A7C5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AE9E054-F4E5-4DCD-880A-087FB107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2E550EC-D0F0-4319-AF36-9B648017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43828-0CA1-4B95-9BF9-7FB750773A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0177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D55B1BF-CF49-4A2E-96A7-5D044C1C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1C65DA7-28D2-4D8E-92AB-345F99760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C89DF12-3D5F-4D6F-B9BA-00523230F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760B-14AC-4EC2-8AEF-1FB070A7C5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13A5042-CCE5-43D1-A4B7-3CD6BD1F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9FB48A5-8F61-4397-99DC-F03E5DC1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43828-0CA1-4B95-9BF9-7FB750773A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265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723DFFE-1954-4316-831A-19BB6A13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FF74664-EAF8-470B-97C4-962F1274D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29F995F-2EA0-4125-AF36-E833412B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760B-14AC-4EC2-8AEF-1FB070A7C5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1CD04EE-198E-4571-ADD7-D2E55069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48076FF-4FA0-4097-A6C1-32A3CDF9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43828-0CA1-4B95-9BF9-7FB750773A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8432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885430-E4B7-47C4-948C-DD913AA2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55CA21E-4672-427A-B593-5699877B0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AF5AC4B-9EB0-48A9-97A3-DBB366799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1B7BC97-3108-44FA-AF68-9B6C8B50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760B-14AC-4EC2-8AEF-1FB070A7C5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6C81AA6-61D9-4ACC-A53B-AD933813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D8C25A9-4D91-4BF6-8EF8-168D4575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43828-0CA1-4B95-9BF9-7FB750773A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8268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88B82A4-992A-4420-AB3E-CDDC36725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9683BAE-9835-460B-A51E-3BE8E73AE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4351C45-9AB9-44E0-B4D8-5CD119BE1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C87BF83-4F2D-4D79-86D8-122828B6A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DE381AB-1B43-4889-96BD-13DF25C8D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451CB77-C153-4F3E-AF86-2D61C510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760B-14AC-4EC2-8AEF-1FB070A7C5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92B9467-2F9E-425F-8EDC-5A2E6EC4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B81BACA-3889-42F5-9204-A41ECC94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43828-0CA1-4B95-9BF9-7FB750773A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18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4716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A1A3CC-3791-4B6C-AEFE-2227CD04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E74D238-8C98-41D3-BC61-9BB20B3C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760B-14AC-4EC2-8AEF-1FB070A7C5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ABE0E28-B95B-4ED1-983B-F9B81652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4189C4A-3F8B-490D-A2FF-31CC7315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43828-0CA1-4B95-9BF9-7FB750773A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3392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A58F04D-2CD9-47F1-98B5-A25153351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760B-14AC-4EC2-8AEF-1FB070A7C5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ACE08DB-7C6A-47FD-9787-C4B3C745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9EE59B6-194B-4CF9-AC7D-89CC6188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43828-0CA1-4B95-9BF9-7FB750773A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1293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83A04FB-3D66-41ED-A93A-FBB9D84D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385A631-8101-4D4F-A08E-F59F92399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063056D-FCB7-4871-8761-3905A05EE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C246034-16D1-4DBD-A9C0-21D5AEE6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760B-14AC-4EC2-8AEF-1FB070A7C5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16599E0-72B5-44E7-9CB3-67C1217F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6C06036-11D6-43C2-AF55-DBAAB7E5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43828-0CA1-4B95-9BF9-7FB750773A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7310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BF0801D-963F-4CFB-A1B8-B7343729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F83D630-4A66-4EBC-B4BC-01E68CE60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935232B-3EC8-41C5-8B4D-F172237D9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71C04C9-C84C-40BD-9CDB-C5C2197A5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760B-14AC-4EC2-8AEF-1FB070A7C5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344421A-90FD-4EC3-AF5B-5DEDAD2B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9CB4265-1E66-4640-9A7B-B18CEF81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43828-0CA1-4B95-9BF9-7FB750773A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1576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1861CF-69C9-42F6-AFF5-445CE6A4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8DD6156-94F2-414E-A5A9-43F201546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658478-7529-476B-9019-C92852E0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760B-14AC-4EC2-8AEF-1FB070A7C5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2A3FB99-EFFE-47EA-9F09-C1411510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5A29B8A-FBFC-48E2-B60A-8A531B3B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43828-0CA1-4B95-9BF9-7FB750773A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0198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5EDF6C6C-082B-464D-8923-1BB168340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B437BAD-1A81-4E4A-9BD3-5FC88B8AE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65E26AE-90BB-4542-A1FB-22B1ECEC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760B-14AC-4EC2-8AEF-1FB070A7C5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9F589E0-A7D1-404C-9EAE-4332F444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ED4B39C-DD8E-4A46-9EF3-A3FA3548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43828-0CA1-4B95-9BF9-7FB750773A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23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0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61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6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나눔스퀘어_ac" panose="020B0600000101010101" pitchFamily="50" charset="-127"/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나눔스퀘어_ac" panose="020B060000010101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나눔스퀘어_ac" panose="020B0600000101010101" pitchFamily="50" charset="-127"/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35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나눔스퀘어_ac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나눔스퀘어_ac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나눔스퀘어_ac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나눔스퀘어_ac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스퀘어_ac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스퀘어_ac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F0DB123-2F82-4148-8CFB-BFB4B764F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DA0D2B3-53E8-4317-9C86-B6012400E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BB05B90-C815-455D-931C-CD0D8A199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4A9FD-F12A-45FF-9020-CEBF1B8CB5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8C88474-4A42-4815-B698-CFD643A04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62ACECD-25B1-4829-85DE-FF5E8F3C6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B2C33-834A-4FEA-8434-1DC09884F22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00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나눔스퀘어_ac" panose="020B0600000101010101" pitchFamily="50" charset="-127"/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나눔스퀘어_ac" panose="020B060000010101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나눔스퀘어_ac" panose="020B0600000101010101" pitchFamily="50" charset="-127"/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56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나눔스퀘어_ac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나눔스퀘어_ac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나눔스퀘어_ac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나눔스퀘어_ac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스퀘어_ac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스퀘어_ac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F0DB123-2F82-4148-8CFB-BFB4B764F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DA0D2B3-53E8-4317-9C86-B6012400E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BB05B90-C815-455D-931C-CD0D8A199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4A9FD-F12A-45FF-9020-CEBF1B8CB5B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8C88474-4A42-4815-B698-CFD643A04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62ACECD-25B1-4829-85DE-FF5E8F3C6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B2C33-834A-4FEA-8434-1DC09884F22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62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DF0FCE8-C04E-402E-8548-2C7C804F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58288A2-01C3-4025-94A5-5BAC91EA9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0D7F458-1BF6-4DBD-AFBE-F43958AD7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B760B-14AC-4EC2-8AEF-1FB070A7C5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ACC3E5B-C2FB-4787-B8AE-ABB75E08C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A99411A-D669-47BD-8825-3CEE9D0FA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43828-0CA1-4B95-9BF9-7FB750773A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76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각 삼각형 47"/>
          <p:cNvSpPr/>
          <p:nvPr/>
        </p:nvSpPr>
        <p:spPr>
          <a:xfrm rot="16200000">
            <a:off x="11922454" y="6588454"/>
            <a:ext cx="254570" cy="284522"/>
          </a:xfrm>
          <a:prstGeom prst="rtTriangle">
            <a:avLst/>
          </a:prstGeom>
          <a:solidFill>
            <a:srgbClr val="5DE2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DCA5463B-25BD-4DF0-B3A2-36701BCCC23E}"/>
              </a:ext>
            </a:extLst>
          </p:cNvPr>
          <p:cNvGrpSpPr/>
          <p:nvPr/>
        </p:nvGrpSpPr>
        <p:grpSpPr>
          <a:xfrm flipH="1">
            <a:off x="3796617" y="0"/>
            <a:ext cx="8395383" cy="6858000"/>
            <a:chOff x="0" y="0"/>
            <a:chExt cx="9378957" cy="6858000"/>
          </a:xfrm>
        </p:grpSpPr>
        <p:sp>
          <p:nvSpPr>
            <p:cNvPr id="11" name="이등변 삼각형 10">
              <a:extLst>
                <a:ext uri="{FF2B5EF4-FFF2-40B4-BE49-F238E27FC236}">
                  <a16:creationId xmlns="" xmlns:a16="http://schemas.microsoft.com/office/drawing/2014/main" id="{849ACF85-D28F-4E4B-B9ED-723C39BBDD2C}"/>
                </a:ext>
              </a:extLst>
            </p:cNvPr>
            <p:cNvSpPr/>
            <p:nvPr/>
          </p:nvSpPr>
          <p:spPr>
            <a:xfrm>
              <a:off x="2054126" y="0"/>
              <a:ext cx="7324831" cy="685800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E0DCD4A1-A629-4B9E-94FD-034C71F22C4A}"/>
                </a:ext>
              </a:extLst>
            </p:cNvPr>
            <p:cNvGrpSpPr/>
            <p:nvPr/>
          </p:nvGrpSpPr>
          <p:grpSpPr>
            <a:xfrm>
              <a:off x="0" y="0"/>
              <a:ext cx="5730240" cy="6858000"/>
              <a:chOff x="437111" y="3465512"/>
              <a:chExt cx="5669280" cy="300132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3" name="직사각형 12">
                <a:extLst>
                  <a:ext uri="{FF2B5EF4-FFF2-40B4-BE49-F238E27FC236}">
                    <a16:creationId xmlns="" xmlns:a16="http://schemas.microsoft.com/office/drawing/2014/main" id="{45CCBFB7-E01B-43A4-A76D-2FAEB866BD69}"/>
                  </a:ext>
                </a:extLst>
              </p:cNvPr>
              <p:cNvSpPr/>
              <p:nvPr/>
            </p:nvSpPr>
            <p:spPr>
              <a:xfrm>
                <a:off x="437111" y="3465512"/>
                <a:ext cx="5669280" cy="300132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31E8C762-F2C9-48E4-BC8D-77C41F7568FA}"/>
                  </a:ext>
                </a:extLst>
              </p:cNvPr>
              <p:cNvSpPr txBox="1"/>
              <p:nvPr/>
            </p:nvSpPr>
            <p:spPr>
              <a:xfrm>
                <a:off x="900519" y="4251486"/>
                <a:ext cx="2229222" cy="47867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4800" b="1" kern="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내 상점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9CBECCC-C2BA-4CBF-95BE-5120DA40A49E}"/>
              </a:ext>
            </a:extLst>
          </p:cNvPr>
          <p:cNvSpPr txBox="1"/>
          <p:nvPr/>
        </p:nvSpPr>
        <p:spPr>
          <a:xfrm>
            <a:off x="406053" y="1011869"/>
            <a:ext cx="2249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ea typeface="나눔스퀘어_ac" panose="020B0600000101010101" pitchFamily="50" charset="-127"/>
              </a:rPr>
              <a:t>Part 3-4, 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0583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62"/>
          <a:stretch/>
        </p:blipFill>
        <p:spPr>
          <a:xfrm>
            <a:off x="346138" y="1608880"/>
            <a:ext cx="8057082" cy="496816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9814412"/>
              </p:ext>
            </p:extLst>
          </p:nvPr>
        </p:nvGraphicFramePr>
        <p:xfrm>
          <a:off x="8558304" y="1627018"/>
          <a:ext cx="3340174" cy="424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35">
                  <a:extLst>
                    <a:ext uri="{9D8B030D-6E8A-4147-A177-3AD203B41FA5}">
                      <a16:colId xmlns="" xmlns:a16="http://schemas.microsoft.com/office/drawing/2014/main" val="2031710050"/>
                    </a:ext>
                  </a:extLst>
                </a:gridCol>
                <a:gridCol w="3056739">
                  <a:extLst>
                    <a:ext uri="{9D8B030D-6E8A-4147-A177-3AD203B41FA5}">
                      <a16:colId xmlns="" xmlns:a16="http://schemas.microsoft.com/office/drawing/2014/main" val="3518587409"/>
                    </a:ext>
                  </a:extLst>
                </a:gridCol>
              </a:tblGrid>
              <a:tr h="3117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76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6387190"/>
                  </a:ext>
                </a:extLst>
              </a:tr>
              <a:tr h="38967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표시되는 후기의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갯수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9535146"/>
                  </a:ext>
                </a:extLst>
              </a:tr>
              <a:tr h="41438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후기를 남긴 회원의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92929577"/>
                  </a:ext>
                </a:extLst>
              </a:tr>
              <a:tr h="38967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후기를 남긴 상품의 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89568167"/>
                  </a:ext>
                </a:extLst>
              </a:tr>
              <a:tr h="38967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후기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96172475"/>
                  </a:ext>
                </a:extLst>
              </a:tr>
              <a:tr h="38967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후기 남긴 회원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신고 버튼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0133435"/>
                  </a:ext>
                </a:extLst>
              </a:tr>
              <a:tr h="38967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3083074"/>
                  </a:ext>
                </a:extLst>
              </a:tr>
              <a:tr h="24709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9487993"/>
                  </a:ext>
                </a:extLst>
              </a:tr>
              <a:tr h="24709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4876462"/>
                  </a:ext>
                </a:extLst>
              </a:tr>
              <a:tr h="256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320783"/>
                  </a:ext>
                </a:extLst>
              </a:tr>
              <a:tr h="2470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</a:t>
                      </a:r>
                      <a:r>
                        <a:rPr lang="en-US" sz="16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Point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76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1690224"/>
                  </a:ext>
                </a:extLst>
              </a:tr>
              <a:tr h="389670"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23567642"/>
                  </a:ext>
                </a:extLst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>
            <a:off x="1066436" y="3797107"/>
            <a:ext cx="283464" cy="295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10" name="타원 9"/>
          <p:cNvSpPr/>
          <p:nvPr/>
        </p:nvSpPr>
        <p:spPr>
          <a:xfrm>
            <a:off x="487870" y="4354816"/>
            <a:ext cx="283464" cy="295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2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90608" y="5327432"/>
            <a:ext cx="283464" cy="295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C9D15819-11BF-4E74-AE6C-3869A9835290}"/>
              </a:ext>
            </a:extLst>
          </p:cNvPr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40">
            <a:extLst>
              <a:ext uri="{FF2B5EF4-FFF2-40B4-BE49-F238E27FC236}">
                <a16:creationId xmlns="" xmlns:a16="http://schemas.microsoft.com/office/drawing/2014/main" id="{FE0F06FB-DADE-4DA4-BBCA-A5E60C49D360}"/>
              </a:ext>
            </a:extLst>
          </p:cNvPr>
          <p:cNvSpPr/>
          <p:nvPr/>
        </p:nvSpPr>
        <p:spPr>
          <a:xfrm>
            <a:off x="2370983" y="47507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 설계 </a:t>
            </a:r>
            <a:r>
              <a:rPr lang="en-US" altLang="ko-KR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상점후</a:t>
            </a:r>
            <a:r>
              <a:rPr lang="ko-KR" altLang="en-US" sz="2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</a:t>
            </a:r>
            <a:r>
              <a:rPr lang="ko-KR" altLang="en-US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탭</a:t>
            </a:r>
            <a:r>
              <a: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en-US" altLang="ko-KR" sz="2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5EC464CA-D646-42ED-9256-4AC8F5CECAEE}"/>
              </a:ext>
            </a:extLst>
          </p:cNvPr>
          <p:cNvCxnSpPr/>
          <p:nvPr/>
        </p:nvCxnSpPr>
        <p:spPr>
          <a:xfrm>
            <a:off x="3188704" y="148233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43">
            <a:extLst>
              <a:ext uri="{FF2B5EF4-FFF2-40B4-BE49-F238E27FC236}">
                <a16:creationId xmlns="" xmlns:a16="http://schemas.microsoft.com/office/drawing/2014/main" id="{FA2835D1-E304-49F5-B46E-127538ECB0F2}"/>
              </a:ext>
            </a:extLst>
          </p:cNvPr>
          <p:cNvSpPr/>
          <p:nvPr/>
        </p:nvSpPr>
        <p:spPr>
          <a:xfrm>
            <a:off x="2617587" y="299195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sp>
        <p:nvSpPr>
          <p:cNvPr id="14" name="타원 13"/>
          <p:cNvSpPr/>
          <p:nvPr/>
        </p:nvSpPr>
        <p:spPr>
          <a:xfrm>
            <a:off x="793873" y="5623287"/>
            <a:ext cx="283464" cy="295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5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412603" y="4907858"/>
            <a:ext cx="283464" cy="295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3</a:t>
            </a:r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20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1219497"/>
              </p:ext>
            </p:extLst>
          </p:nvPr>
        </p:nvGraphicFramePr>
        <p:xfrm>
          <a:off x="315686" y="886867"/>
          <a:ext cx="11582792" cy="640080"/>
        </p:xfrm>
        <a:graphic>
          <a:graphicData uri="http://schemas.openxmlformats.org/drawingml/2006/table">
            <a:tbl>
              <a:tblPr firstRow="1" bandRow="1">
                <a:solidFill>
                  <a:srgbClr val="FFFFFF"/>
                </a:solidFill>
                <a:tableStyleId>{5C22544A-7EE6-4342-B048-85BDC9FD1C3A}</a:tableStyleId>
              </a:tblPr>
              <a:tblGrid>
                <a:gridCol w="1447849">
                  <a:extLst>
                    <a:ext uri="{9D8B030D-6E8A-4147-A177-3AD203B41FA5}">
                      <a16:colId xmlns="" xmlns:a16="http://schemas.microsoft.com/office/drawing/2014/main" val="2031710050"/>
                    </a:ext>
                  </a:extLst>
                </a:gridCol>
                <a:gridCol w="1447849">
                  <a:extLst>
                    <a:ext uri="{9D8B030D-6E8A-4147-A177-3AD203B41FA5}">
                      <a16:colId xmlns="" xmlns:a16="http://schemas.microsoft.com/office/drawing/2014/main" val="3518587409"/>
                    </a:ext>
                  </a:extLst>
                </a:gridCol>
                <a:gridCol w="1447849">
                  <a:extLst>
                    <a:ext uri="{9D8B030D-6E8A-4147-A177-3AD203B41FA5}">
                      <a16:colId xmlns="" xmlns:a16="http://schemas.microsoft.com/office/drawing/2014/main" val="2314418683"/>
                    </a:ext>
                  </a:extLst>
                </a:gridCol>
                <a:gridCol w="1447849">
                  <a:extLst>
                    <a:ext uri="{9D8B030D-6E8A-4147-A177-3AD203B41FA5}">
                      <a16:colId xmlns="" xmlns:a16="http://schemas.microsoft.com/office/drawing/2014/main" val="3489223364"/>
                    </a:ext>
                  </a:extLst>
                </a:gridCol>
                <a:gridCol w="1447849">
                  <a:extLst>
                    <a:ext uri="{9D8B030D-6E8A-4147-A177-3AD203B41FA5}">
                      <a16:colId xmlns="" xmlns:a16="http://schemas.microsoft.com/office/drawing/2014/main" val="2879776432"/>
                    </a:ext>
                  </a:extLst>
                </a:gridCol>
                <a:gridCol w="1447849">
                  <a:extLst>
                    <a:ext uri="{9D8B030D-6E8A-4147-A177-3AD203B41FA5}">
                      <a16:colId xmlns="" xmlns:a16="http://schemas.microsoft.com/office/drawing/2014/main" val="1098953448"/>
                    </a:ext>
                  </a:extLst>
                </a:gridCol>
                <a:gridCol w="1379711">
                  <a:extLst>
                    <a:ext uri="{9D8B030D-6E8A-4147-A177-3AD203B41FA5}">
                      <a16:colId xmlns="" xmlns:a16="http://schemas.microsoft.com/office/drawing/2014/main" val="1948505531"/>
                    </a:ext>
                  </a:extLst>
                </a:gridCol>
                <a:gridCol w="1515987">
                  <a:extLst>
                    <a:ext uri="{9D8B030D-6E8A-4147-A177-3AD203B41FA5}">
                      <a16:colId xmlns="" xmlns:a16="http://schemas.microsoft.com/office/drawing/2014/main" val="1581065484"/>
                    </a:ext>
                  </a:extLst>
                </a:gridCol>
              </a:tblGrid>
              <a:tr h="253338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Page</a:t>
                      </a:r>
                      <a:r>
                        <a:rPr lang="en-US" sz="1500" baseline="0" dirty="0"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 Title</a:t>
                      </a:r>
                      <a:endParaRPr lang="en-US" sz="1500" dirty="0">
                        <a:latin typeface="나눔스퀘어_ac" panose="020B0600000101010101" pitchFamily="50" charset="-127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내 상점</a:t>
                      </a:r>
                      <a:endParaRPr lang="en-US" sz="15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Screen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MY-015</a:t>
                      </a:r>
                      <a:endParaRPr lang="en-US" sz="15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이소영</a:t>
                      </a:r>
                      <a:endParaRPr lang="en-US" sz="15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2021.06.20</a:t>
                      </a:r>
                      <a:endParaRPr lang="en-US" sz="15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6387190"/>
                  </a:ext>
                </a:extLst>
              </a:tr>
              <a:tr h="253338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 Path</a:t>
                      </a:r>
                      <a:endParaRPr lang="en-US" sz="15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ko-KR" altLang="en-US" sz="1500" b="1" dirty="0" err="1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메인페이지</a:t>
                      </a:r>
                      <a:r>
                        <a:rPr lang="ko-KR" altLang="en-US" sz="1500" b="1" dirty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500" b="1" dirty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&gt; </a:t>
                      </a:r>
                      <a:r>
                        <a:rPr lang="ko-KR" altLang="en-US" sz="1500" b="1" dirty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내 </a:t>
                      </a:r>
                      <a:r>
                        <a:rPr lang="ko-KR" altLang="en-US" sz="1500" b="1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상점 </a:t>
                      </a:r>
                      <a:r>
                        <a:rPr lang="en-US" altLang="ko-KR" sz="1500" b="1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n-US" altLang="ko-KR" sz="1500" b="1" baseline="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500" b="1" baseline="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상점후기 탭</a:t>
                      </a:r>
                      <a:endParaRPr lang="en-US" sz="1500" b="1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83127" marR="83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Related ID</a:t>
                      </a:r>
                    </a:p>
                  </a:txBody>
                  <a:tcPr marL="83127" marR="83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7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MY-002</a:t>
                      </a:r>
                      <a:endParaRPr lang="en-US" sz="1500" b="1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83127" marR="83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9535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969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63"/>
          <a:stretch/>
        </p:blipFill>
        <p:spPr>
          <a:xfrm>
            <a:off x="350185" y="1620455"/>
            <a:ext cx="8122483" cy="494608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9774962"/>
              </p:ext>
            </p:extLst>
          </p:nvPr>
        </p:nvGraphicFramePr>
        <p:xfrm>
          <a:off x="8558304" y="1627018"/>
          <a:ext cx="3340174" cy="424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35">
                  <a:extLst>
                    <a:ext uri="{9D8B030D-6E8A-4147-A177-3AD203B41FA5}">
                      <a16:colId xmlns="" xmlns:a16="http://schemas.microsoft.com/office/drawing/2014/main" val="2031710050"/>
                    </a:ext>
                  </a:extLst>
                </a:gridCol>
                <a:gridCol w="3056739">
                  <a:extLst>
                    <a:ext uri="{9D8B030D-6E8A-4147-A177-3AD203B41FA5}">
                      <a16:colId xmlns="" xmlns:a16="http://schemas.microsoft.com/office/drawing/2014/main" val="3518587409"/>
                    </a:ext>
                  </a:extLst>
                </a:gridCol>
              </a:tblGrid>
              <a:tr h="3117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76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6387190"/>
                  </a:ext>
                </a:extLst>
              </a:tr>
              <a:tr h="38967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내가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팔로우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한 회원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9535146"/>
                  </a:ext>
                </a:extLst>
              </a:tr>
              <a:tr h="41438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내가 </a:t>
                      </a:r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팔로우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한 회원의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92929577"/>
                  </a:ext>
                </a:extLst>
              </a:tr>
              <a:tr h="38967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내가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팔로우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한 회원의 출품 상품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89568167"/>
                  </a:ext>
                </a:extLst>
              </a:tr>
              <a:tr h="38967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96172475"/>
                  </a:ext>
                </a:extLst>
              </a:tr>
              <a:tr h="38967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0133435"/>
                  </a:ext>
                </a:extLst>
              </a:tr>
              <a:tr h="38967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3083074"/>
                  </a:ext>
                </a:extLst>
              </a:tr>
              <a:tr h="24709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9487993"/>
                  </a:ext>
                </a:extLst>
              </a:tr>
              <a:tr h="24709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4876462"/>
                  </a:ext>
                </a:extLst>
              </a:tr>
              <a:tr h="256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320783"/>
                  </a:ext>
                </a:extLst>
              </a:tr>
              <a:tr h="2470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</a:t>
                      </a:r>
                      <a:r>
                        <a:rPr lang="en-US" sz="16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Point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76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1690224"/>
                  </a:ext>
                </a:extLst>
              </a:tr>
              <a:tr h="389670"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23567642"/>
                  </a:ext>
                </a:extLst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>
            <a:off x="905956" y="3368844"/>
            <a:ext cx="283464" cy="295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10" name="타원 9"/>
          <p:cNvSpPr/>
          <p:nvPr/>
        </p:nvSpPr>
        <p:spPr>
          <a:xfrm>
            <a:off x="875801" y="4093497"/>
            <a:ext cx="283464" cy="295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2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C9D15819-11BF-4E74-AE6C-3869A9835290}"/>
              </a:ext>
            </a:extLst>
          </p:cNvPr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40">
            <a:extLst>
              <a:ext uri="{FF2B5EF4-FFF2-40B4-BE49-F238E27FC236}">
                <a16:creationId xmlns="" xmlns:a16="http://schemas.microsoft.com/office/drawing/2014/main" id="{FE0F06FB-DADE-4DA4-BBCA-A5E60C49D360}"/>
              </a:ext>
            </a:extLst>
          </p:cNvPr>
          <p:cNvSpPr/>
          <p:nvPr/>
        </p:nvSpPr>
        <p:spPr>
          <a:xfrm>
            <a:off x="2370983" y="47507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 설계 </a:t>
            </a:r>
            <a:r>
              <a:rPr lang="en-US" altLang="ko-KR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24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팔로</a:t>
            </a:r>
            <a:r>
              <a:rPr lang="ko-KR" altLang="en-US" sz="24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잉</a:t>
            </a:r>
            <a:r>
              <a:rPr lang="ko-KR" altLang="en-US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탭</a:t>
            </a:r>
            <a:r>
              <a: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en-US" altLang="ko-KR" sz="2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5EC464CA-D646-42ED-9256-4AC8F5CECAEE}"/>
              </a:ext>
            </a:extLst>
          </p:cNvPr>
          <p:cNvCxnSpPr/>
          <p:nvPr/>
        </p:nvCxnSpPr>
        <p:spPr>
          <a:xfrm>
            <a:off x="3188704" y="148233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43">
            <a:extLst>
              <a:ext uri="{FF2B5EF4-FFF2-40B4-BE49-F238E27FC236}">
                <a16:creationId xmlns="" xmlns:a16="http://schemas.microsoft.com/office/drawing/2014/main" id="{FA2835D1-E304-49F5-B46E-127538ECB0F2}"/>
              </a:ext>
            </a:extLst>
          </p:cNvPr>
          <p:cNvSpPr/>
          <p:nvPr/>
        </p:nvSpPr>
        <p:spPr>
          <a:xfrm>
            <a:off x="2617587" y="299195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sp>
        <p:nvSpPr>
          <p:cNvPr id="19" name="타원 18"/>
          <p:cNvSpPr/>
          <p:nvPr/>
        </p:nvSpPr>
        <p:spPr>
          <a:xfrm>
            <a:off x="2229251" y="4241616"/>
            <a:ext cx="283464" cy="295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3</a:t>
            </a:r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1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7960807"/>
              </p:ext>
            </p:extLst>
          </p:nvPr>
        </p:nvGraphicFramePr>
        <p:xfrm>
          <a:off x="315686" y="886867"/>
          <a:ext cx="11582792" cy="640080"/>
        </p:xfrm>
        <a:graphic>
          <a:graphicData uri="http://schemas.openxmlformats.org/drawingml/2006/table">
            <a:tbl>
              <a:tblPr firstRow="1" bandRow="1">
                <a:solidFill>
                  <a:srgbClr val="FFFFFF"/>
                </a:solidFill>
                <a:tableStyleId>{5C22544A-7EE6-4342-B048-85BDC9FD1C3A}</a:tableStyleId>
              </a:tblPr>
              <a:tblGrid>
                <a:gridCol w="1447849">
                  <a:extLst>
                    <a:ext uri="{9D8B030D-6E8A-4147-A177-3AD203B41FA5}">
                      <a16:colId xmlns="" xmlns:a16="http://schemas.microsoft.com/office/drawing/2014/main" val="2031710050"/>
                    </a:ext>
                  </a:extLst>
                </a:gridCol>
                <a:gridCol w="1447849">
                  <a:extLst>
                    <a:ext uri="{9D8B030D-6E8A-4147-A177-3AD203B41FA5}">
                      <a16:colId xmlns="" xmlns:a16="http://schemas.microsoft.com/office/drawing/2014/main" val="3518587409"/>
                    </a:ext>
                  </a:extLst>
                </a:gridCol>
                <a:gridCol w="1447849">
                  <a:extLst>
                    <a:ext uri="{9D8B030D-6E8A-4147-A177-3AD203B41FA5}">
                      <a16:colId xmlns="" xmlns:a16="http://schemas.microsoft.com/office/drawing/2014/main" val="2314418683"/>
                    </a:ext>
                  </a:extLst>
                </a:gridCol>
                <a:gridCol w="1447849">
                  <a:extLst>
                    <a:ext uri="{9D8B030D-6E8A-4147-A177-3AD203B41FA5}">
                      <a16:colId xmlns="" xmlns:a16="http://schemas.microsoft.com/office/drawing/2014/main" val="3489223364"/>
                    </a:ext>
                  </a:extLst>
                </a:gridCol>
                <a:gridCol w="1447849">
                  <a:extLst>
                    <a:ext uri="{9D8B030D-6E8A-4147-A177-3AD203B41FA5}">
                      <a16:colId xmlns="" xmlns:a16="http://schemas.microsoft.com/office/drawing/2014/main" val="2879776432"/>
                    </a:ext>
                  </a:extLst>
                </a:gridCol>
                <a:gridCol w="1447849">
                  <a:extLst>
                    <a:ext uri="{9D8B030D-6E8A-4147-A177-3AD203B41FA5}">
                      <a16:colId xmlns="" xmlns:a16="http://schemas.microsoft.com/office/drawing/2014/main" val="1098953448"/>
                    </a:ext>
                  </a:extLst>
                </a:gridCol>
                <a:gridCol w="1379711">
                  <a:extLst>
                    <a:ext uri="{9D8B030D-6E8A-4147-A177-3AD203B41FA5}">
                      <a16:colId xmlns="" xmlns:a16="http://schemas.microsoft.com/office/drawing/2014/main" val="1948505531"/>
                    </a:ext>
                  </a:extLst>
                </a:gridCol>
                <a:gridCol w="1515987">
                  <a:extLst>
                    <a:ext uri="{9D8B030D-6E8A-4147-A177-3AD203B41FA5}">
                      <a16:colId xmlns="" xmlns:a16="http://schemas.microsoft.com/office/drawing/2014/main" val="1581065484"/>
                    </a:ext>
                  </a:extLst>
                </a:gridCol>
              </a:tblGrid>
              <a:tr h="253338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Page</a:t>
                      </a:r>
                      <a:r>
                        <a:rPr lang="en-US" sz="1500" baseline="0" dirty="0"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 Title</a:t>
                      </a:r>
                      <a:endParaRPr lang="en-US" sz="1500" dirty="0">
                        <a:latin typeface="나눔스퀘어_ac" panose="020B0600000101010101" pitchFamily="50" charset="-127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내 상점</a:t>
                      </a:r>
                      <a:endParaRPr lang="en-US" sz="15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Screen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MY-016</a:t>
                      </a:r>
                      <a:endParaRPr lang="en-US" sz="15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이소영</a:t>
                      </a:r>
                      <a:endParaRPr lang="en-US" sz="15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2021.06.20</a:t>
                      </a:r>
                      <a:endParaRPr lang="en-US" sz="15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6387190"/>
                  </a:ext>
                </a:extLst>
              </a:tr>
              <a:tr h="253338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 Path</a:t>
                      </a:r>
                      <a:endParaRPr lang="en-US" sz="15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ko-KR" altLang="en-US" sz="1500" b="1" dirty="0" err="1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메인페이지</a:t>
                      </a:r>
                      <a:r>
                        <a:rPr lang="ko-KR" altLang="en-US" sz="1500" b="1" dirty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500" b="1" dirty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&gt; </a:t>
                      </a:r>
                      <a:r>
                        <a:rPr lang="ko-KR" altLang="en-US" sz="1500" b="1" dirty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내 </a:t>
                      </a:r>
                      <a:r>
                        <a:rPr lang="ko-KR" altLang="en-US" sz="1500" b="1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상점 </a:t>
                      </a:r>
                      <a:r>
                        <a:rPr lang="en-US" altLang="ko-KR" sz="1500" b="1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n-US" altLang="ko-KR" sz="1500" b="1" baseline="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500" b="1" baseline="0" dirty="0" err="1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팔로잉</a:t>
                      </a:r>
                      <a:r>
                        <a:rPr lang="ko-KR" altLang="en-US" sz="1500" b="1" baseline="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탭</a:t>
                      </a:r>
                      <a:endParaRPr lang="en-US" sz="1500" b="1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83127" marR="83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Related ID</a:t>
                      </a:r>
                    </a:p>
                  </a:txBody>
                  <a:tcPr marL="83127" marR="83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7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MY-001</a:t>
                      </a:r>
                      <a:endParaRPr lang="en-US" sz="1500" b="1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83127" marR="83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9535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518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16"/>
          <a:stretch/>
        </p:blipFill>
        <p:spPr>
          <a:xfrm>
            <a:off x="365570" y="1643605"/>
            <a:ext cx="8107097" cy="5075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4650680"/>
              </p:ext>
            </p:extLst>
          </p:nvPr>
        </p:nvGraphicFramePr>
        <p:xfrm>
          <a:off x="8558304" y="1627018"/>
          <a:ext cx="3340174" cy="424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35">
                  <a:extLst>
                    <a:ext uri="{9D8B030D-6E8A-4147-A177-3AD203B41FA5}">
                      <a16:colId xmlns="" xmlns:a16="http://schemas.microsoft.com/office/drawing/2014/main" val="2031710050"/>
                    </a:ext>
                  </a:extLst>
                </a:gridCol>
                <a:gridCol w="3056739">
                  <a:extLst>
                    <a:ext uri="{9D8B030D-6E8A-4147-A177-3AD203B41FA5}">
                      <a16:colId xmlns="" xmlns:a16="http://schemas.microsoft.com/office/drawing/2014/main" val="3518587409"/>
                    </a:ext>
                  </a:extLst>
                </a:gridCol>
              </a:tblGrid>
              <a:tr h="3117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76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6387190"/>
                  </a:ext>
                </a:extLst>
              </a:tr>
              <a:tr h="38967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나를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팔로우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한 회원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9535146"/>
                  </a:ext>
                </a:extLst>
              </a:tr>
              <a:tr h="41438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나를 </a:t>
                      </a:r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팔로우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한 회원의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92929577"/>
                  </a:ext>
                </a:extLst>
              </a:tr>
              <a:tr h="38967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팔로우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버튼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89568167"/>
                  </a:ext>
                </a:extLst>
              </a:tr>
              <a:tr h="38967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96172475"/>
                  </a:ext>
                </a:extLst>
              </a:tr>
              <a:tr h="38967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0133435"/>
                  </a:ext>
                </a:extLst>
              </a:tr>
              <a:tr h="38967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3083074"/>
                  </a:ext>
                </a:extLst>
              </a:tr>
              <a:tr h="24709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9487993"/>
                  </a:ext>
                </a:extLst>
              </a:tr>
              <a:tr h="24709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4876462"/>
                  </a:ext>
                </a:extLst>
              </a:tr>
              <a:tr h="256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320783"/>
                  </a:ext>
                </a:extLst>
              </a:tr>
              <a:tr h="2470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</a:t>
                      </a:r>
                      <a:r>
                        <a:rPr lang="en-US" sz="16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Point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76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1690224"/>
                  </a:ext>
                </a:extLst>
              </a:tr>
              <a:tr h="389670"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23567642"/>
                  </a:ext>
                </a:extLst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>
            <a:off x="858618" y="3516771"/>
            <a:ext cx="283464" cy="295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10" name="타원 9"/>
          <p:cNvSpPr/>
          <p:nvPr/>
        </p:nvSpPr>
        <p:spPr>
          <a:xfrm>
            <a:off x="1017533" y="4420326"/>
            <a:ext cx="283464" cy="295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2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C9D15819-11BF-4E74-AE6C-3869A9835290}"/>
              </a:ext>
            </a:extLst>
          </p:cNvPr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40">
            <a:extLst>
              <a:ext uri="{FF2B5EF4-FFF2-40B4-BE49-F238E27FC236}">
                <a16:creationId xmlns="" xmlns:a16="http://schemas.microsoft.com/office/drawing/2014/main" id="{FE0F06FB-DADE-4DA4-BBCA-A5E60C49D360}"/>
              </a:ext>
            </a:extLst>
          </p:cNvPr>
          <p:cNvSpPr/>
          <p:nvPr/>
        </p:nvSpPr>
        <p:spPr>
          <a:xfrm>
            <a:off x="2370983" y="47507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 설계 </a:t>
            </a:r>
            <a:r>
              <a:rPr lang="en-US" altLang="ko-KR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24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팔로</a:t>
            </a:r>
            <a:r>
              <a:rPr lang="ko-KR" altLang="en-US" sz="24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워</a:t>
            </a:r>
            <a:r>
              <a:rPr lang="ko-KR" altLang="en-US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탭</a:t>
            </a:r>
            <a:r>
              <a: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en-US" altLang="ko-KR" sz="2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5EC464CA-D646-42ED-9256-4AC8F5CECAEE}"/>
              </a:ext>
            </a:extLst>
          </p:cNvPr>
          <p:cNvCxnSpPr/>
          <p:nvPr/>
        </p:nvCxnSpPr>
        <p:spPr>
          <a:xfrm>
            <a:off x="3188704" y="148233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43">
            <a:extLst>
              <a:ext uri="{FF2B5EF4-FFF2-40B4-BE49-F238E27FC236}">
                <a16:creationId xmlns="" xmlns:a16="http://schemas.microsoft.com/office/drawing/2014/main" id="{FA2835D1-E304-49F5-B46E-127538ECB0F2}"/>
              </a:ext>
            </a:extLst>
          </p:cNvPr>
          <p:cNvSpPr/>
          <p:nvPr/>
        </p:nvSpPr>
        <p:spPr>
          <a:xfrm>
            <a:off x="2617587" y="299195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sp>
        <p:nvSpPr>
          <p:cNvPr id="19" name="타원 18"/>
          <p:cNvSpPr/>
          <p:nvPr/>
        </p:nvSpPr>
        <p:spPr>
          <a:xfrm>
            <a:off x="892303" y="6307193"/>
            <a:ext cx="283464" cy="295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3</a:t>
            </a:r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1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693809"/>
              </p:ext>
            </p:extLst>
          </p:nvPr>
        </p:nvGraphicFramePr>
        <p:xfrm>
          <a:off x="315686" y="886867"/>
          <a:ext cx="11582792" cy="640080"/>
        </p:xfrm>
        <a:graphic>
          <a:graphicData uri="http://schemas.openxmlformats.org/drawingml/2006/table">
            <a:tbl>
              <a:tblPr firstRow="1" bandRow="1">
                <a:solidFill>
                  <a:srgbClr val="FFFFFF"/>
                </a:solidFill>
                <a:tableStyleId>{5C22544A-7EE6-4342-B048-85BDC9FD1C3A}</a:tableStyleId>
              </a:tblPr>
              <a:tblGrid>
                <a:gridCol w="1447849">
                  <a:extLst>
                    <a:ext uri="{9D8B030D-6E8A-4147-A177-3AD203B41FA5}">
                      <a16:colId xmlns="" xmlns:a16="http://schemas.microsoft.com/office/drawing/2014/main" val="2031710050"/>
                    </a:ext>
                  </a:extLst>
                </a:gridCol>
                <a:gridCol w="1447849">
                  <a:extLst>
                    <a:ext uri="{9D8B030D-6E8A-4147-A177-3AD203B41FA5}">
                      <a16:colId xmlns="" xmlns:a16="http://schemas.microsoft.com/office/drawing/2014/main" val="3518587409"/>
                    </a:ext>
                  </a:extLst>
                </a:gridCol>
                <a:gridCol w="1447849">
                  <a:extLst>
                    <a:ext uri="{9D8B030D-6E8A-4147-A177-3AD203B41FA5}">
                      <a16:colId xmlns="" xmlns:a16="http://schemas.microsoft.com/office/drawing/2014/main" val="2314418683"/>
                    </a:ext>
                  </a:extLst>
                </a:gridCol>
                <a:gridCol w="1447849">
                  <a:extLst>
                    <a:ext uri="{9D8B030D-6E8A-4147-A177-3AD203B41FA5}">
                      <a16:colId xmlns="" xmlns:a16="http://schemas.microsoft.com/office/drawing/2014/main" val="3489223364"/>
                    </a:ext>
                  </a:extLst>
                </a:gridCol>
                <a:gridCol w="1447849">
                  <a:extLst>
                    <a:ext uri="{9D8B030D-6E8A-4147-A177-3AD203B41FA5}">
                      <a16:colId xmlns="" xmlns:a16="http://schemas.microsoft.com/office/drawing/2014/main" val="2879776432"/>
                    </a:ext>
                  </a:extLst>
                </a:gridCol>
                <a:gridCol w="1447849">
                  <a:extLst>
                    <a:ext uri="{9D8B030D-6E8A-4147-A177-3AD203B41FA5}">
                      <a16:colId xmlns="" xmlns:a16="http://schemas.microsoft.com/office/drawing/2014/main" val="1098953448"/>
                    </a:ext>
                  </a:extLst>
                </a:gridCol>
                <a:gridCol w="1379711">
                  <a:extLst>
                    <a:ext uri="{9D8B030D-6E8A-4147-A177-3AD203B41FA5}">
                      <a16:colId xmlns="" xmlns:a16="http://schemas.microsoft.com/office/drawing/2014/main" val="1948505531"/>
                    </a:ext>
                  </a:extLst>
                </a:gridCol>
                <a:gridCol w="1515987">
                  <a:extLst>
                    <a:ext uri="{9D8B030D-6E8A-4147-A177-3AD203B41FA5}">
                      <a16:colId xmlns="" xmlns:a16="http://schemas.microsoft.com/office/drawing/2014/main" val="1581065484"/>
                    </a:ext>
                  </a:extLst>
                </a:gridCol>
              </a:tblGrid>
              <a:tr h="253338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Page</a:t>
                      </a:r>
                      <a:r>
                        <a:rPr lang="en-US" sz="1500" baseline="0" dirty="0"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 Title</a:t>
                      </a:r>
                      <a:endParaRPr lang="en-US" sz="1500" dirty="0">
                        <a:latin typeface="나눔스퀘어_ac" panose="020B0600000101010101" pitchFamily="50" charset="-127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내 상점</a:t>
                      </a:r>
                      <a:endParaRPr lang="en-US" sz="15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Screen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MY-017</a:t>
                      </a:r>
                      <a:endParaRPr lang="en-US" sz="15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이소영</a:t>
                      </a:r>
                      <a:endParaRPr lang="en-US" sz="15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2021.06.20</a:t>
                      </a:r>
                      <a:endParaRPr lang="en-US" sz="15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6387190"/>
                  </a:ext>
                </a:extLst>
              </a:tr>
              <a:tr h="253338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 Path</a:t>
                      </a:r>
                      <a:endParaRPr lang="en-US" sz="15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ko-KR" altLang="en-US" sz="1500" b="1" dirty="0" err="1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메인페이지</a:t>
                      </a:r>
                      <a:r>
                        <a:rPr lang="ko-KR" altLang="en-US" sz="1500" b="1" dirty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500" b="1" dirty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&gt; </a:t>
                      </a:r>
                      <a:r>
                        <a:rPr lang="ko-KR" altLang="en-US" sz="1500" b="1" dirty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내 </a:t>
                      </a:r>
                      <a:r>
                        <a:rPr lang="ko-KR" altLang="en-US" sz="1500" b="1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상점 </a:t>
                      </a:r>
                      <a:r>
                        <a:rPr lang="en-US" altLang="ko-KR" sz="1500" b="1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&gt; </a:t>
                      </a:r>
                      <a:r>
                        <a:rPr lang="ko-KR" altLang="en-US" sz="1500" b="1" dirty="0" err="1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팔로워</a:t>
                      </a:r>
                      <a:r>
                        <a:rPr lang="ko-KR" altLang="en-US" sz="1500" b="1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탭</a:t>
                      </a:r>
                      <a:endParaRPr lang="en-US" sz="1500" b="1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83127" marR="83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Related ID</a:t>
                      </a:r>
                    </a:p>
                  </a:txBody>
                  <a:tcPr marL="83127" marR="83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7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MY-001</a:t>
                      </a:r>
                      <a:endParaRPr lang="en-US" sz="1500" b="1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83127" marR="83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9535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472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431" y="3636671"/>
            <a:ext cx="3641559" cy="1134144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2059116" y="5111886"/>
            <a:ext cx="4441330" cy="1659639"/>
            <a:chOff x="1845267" y="4847838"/>
            <a:chExt cx="4545390" cy="1698524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267" y="4847838"/>
              <a:ext cx="4031329" cy="8535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720"/>
            <a:stretch/>
          </p:blipFill>
          <p:spPr>
            <a:xfrm>
              <a:off x="1845267" y="5701352"/>
              <a:ext cx="4545390" cy="44474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01" r="808"/>
            <a:stretch/>
          </p:blipFill>
          <p:spPr>
            <a:xfrm>
              <a:off x="2564612" y="6101613"/>
              <a:ext cx="3826045" cy="444749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370983" y="47507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</a:rPr>
              <a:t>자바기능구현</a:t>
            </a:r>
            <a:r>
              <a:rPr lang="en-US" altLang="ko-KR" sz="2400" b="1" kern="0" dirty="0">
                <a:solidFill>
                  <a:srgbClr val="404040"/>
                </a:solidFill>
                <a:latin typeface="나눔스퀘어_ac" panose="020B0600000101010101" pitchFamily="50" charset="-127"/>
                <a:sym typeface="맑은 고딕"/>
              </a:rPr>
              <a:t> – </a:t>
            </a:r>
            <a:r>
              <a:rPr lang="ko-KR" altLang="en-US" sz="2400" b="1" kern="0" dirty="0" err="1" smtClean="0">
                <a:solidFill>
                  <a:srgbClr val="404040"/>
                </a:solidFill>
                <a:latin typeface="나눔스퀘어_ac" panose="020B0600000101010101" pitchFamily="50" charset="-127"/>
                <a:sym typeface="맑은 고딕"/>
              </a:rPr>
              <a:t>내상점</a:t>
            </a:r>
            <a:r>
              <a:rPr lang="en-US" altLang="ko-KR" sz="2400" b="1" kern="0" dirty="0" smtClean="0">
                <a:solidFill>
                  <a:srgbClr val="404040"/>
                </a:solidFill>
                <a:latin typeface="나눔스퀘어_ac" panose="020B0600000101010101" pitchFamily="50" charset="-127"/>
                <a:sym typeface="맑은 고딕"/>
              </a:rPr>
              <a:t>(</a:t>
            </a:r>
            <a:r>
              <a:rPr lang="ko-KR" altLang="en-US" sz="2400" b="1" kern="0" dirty="0" smtClean="0">
                <a:solidFill>
                  <a:srgbClr val="404040"/>
                </a:solidFill>
                <a:latin typeface="나눔스퀘어_ac" panose="020B0600000101010101" pitchFamily="50" charset="-127"/>
                <a:sym typeface="맑은 고딕"/>
              </a:rPr>
              <a:t>회원정보</a:t>
            </a:r>
            <a:r>
              <a:rPr lang="en-US" altLang="ko-KR" sz="2400" b="1" kern="0" dirty="0" smtClean="0">
                <a:solidFill>
                  <a:srgbClr val="404040"/>
                </a:solidFill>
                <a:latin typeface="나눔스퀘어_ac" panose="020B0600000101010101" pitchFamily="50" charset="-127"/>
                <a:sym typeface="맑은 고딕"/>
              </a:rPr>
              <a:t>)</a:t>
            </a:r>
            <a:r>
              <a:rPr lang="en-US" altLang="ko-KR" sz="2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</a:rPr>
              <a:t> </a:t>
            </a:r>
            <a:endParaRPr lang="en-US" altLang="ko-KR" sz="2400" b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188704" y="148233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17587" y="299195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0B97CB5-1908-46FD-94AA-D5A37EE1BBEE}"/>
              </a:ext>
            </a:extLst>
          </p:cNvPr>
          <p:cNvSpPr txBox="1"/>
          <p:nvPr/>
        </p:nvSpPr>
        <p:spPr>
          <a:xfrm>
            <a:off x="1786999" y="879700"/>
            <a:ext cx="9207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prstClr val="black"/>
                </a:solidFill>
              </a:rPr>
              <a:t>내 상점 상단에 항상 공통으로 출력되는 회원정보 출력 </a:t>
            </a:r>
            <a:r>
              <a:rPr lang="ko-KR" altLang="en-US" sz="1200" dirty="0" smtClean="0">
                <a:solidFill>
                  <a:prstClr val="black"/>
                </a:solidFill>
              </a:rPr>
              <a:t>기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just"/>
            <a:r>
              <a:rPr lang="en-US" altLang="ko-KR" sz="1200" dirty="0" err="1">
                <a:solidFill>
                  <a:prstClr val="black"/>
                </a:solidFill>
              </a:rPr>
              <a:t>countOfOpenDate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ko-KR" altLang="en-US" sz="1200" dirty="0">
                <a:solidFill>
                  <a:prstClr val="black"/>
                </a:solidFill>
              </a:rPr>
              <a:t>상점오픈 </a:t>
            </a:r>
            <a:r>
              <a:rPr lang="en-US" altLang="ko-KR" sz="1200" dirty="0">
                <a:solidFill>
                  <a:prstClr val="black"/>
                </a:solidFill>
              </a:rPr>
              <a:t>NN</a:t>
            </a:r>
            <a:r>
              <a:rPr lang="ko-KR" altLang="en-US" sz="1200" dirty="0">
                <a:solidFill>
                  <a:prstClr val="black"/>
                </a:solidFill>
              </a:rPr>
              <a:t>일째</a:t>
            </a:r>
            <a:r>
              <a:rPr lang="en-US" altLang="ko-KR" sz="1200" dirty="0">
                <a:solidFill>
                  <a:prstClr val="black"/>
                </a:solidFill>
              </a:rPr>
              <a:t>): Date </a:t>
            </a:r>
            <a:r>
              <a:rPr lang="ko-KR" altLang="en-US" sz="1200" dirty="0">
                <a:solidFill>
                  <a:prstClr val="black"/>
                </a:solidFill>
              </a:rPr>
              <a:t>형태의 </a:t>
            </a:r>
            <a:r>
              <a:rPr lang="en-US" altLang="ko-KR" sz="1200" dirty="0" err="1">
                <a:solidFill>
                  <a:prstClr val="black"/>
                </a:solidFill>
              </a:rPr>
              <a:t>openDate</a:t>
            </a:r>
            <a:r>
              <a:rPr lang="ko-KR" altLang="en-US" sz="1200" dirty="0">
                <a:solidFill>
                  <a:prstClr val="black"/>
                </a:solidFill>
              </a:rPr>
              <a:t>에서부터 연산하여 </a:t>
            </a:r>
            <a:r>
              <a:rPr lang="ko-KR" altLang="en-US" sz="1200" dirty="0" smtClean="0">
                <a:solidFill>
                  <a:prstClr val="black"/>
                </a:solidFill>
              </a:rPr>
              <a:t>출력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840CC71B-EE3D-4978-8F0F-390826B5A4CC}"/>
              </a:ext>
            </a:extLst>
          </p:cNvPr>
          <p:cNvGrpSpPr/>
          <p:nvPr/>
        </p:nvGrpSpPr>
        <p:grpSpPr>
          <a:xfrm>
            <a:off x="7222921" y="1518681"/>
            <a:ext cx="950122" cy="248301"/>
            <a:chOff x="2547077" y="3710252"/>
            <a:chExt cx="950122" cy="248301"/>
          </a:xfrm>
        </p:grpSpPr>
        <p:sp>
          <p:nvSpPr>
            <p:cNvPr id="37" name="사각형: 둥근 모서리 57">
              <a:extLst>
                <a:ext uri="{FF2B5EF4-FFF2-40B4-BE49-F238E27FC236}">
                  <a16:creationId xmlns:a16="http://schemas.microsoft.com/office/drawing/2014/main" xmlns="" id="{B81446A9-6CE8-4D9D-8C3E-D402710D817B}"/>
                </a:ext>
              </a:extLst>
            </p:cNvPr>
            <p:cNvSpPr/>
            <p:nvPr/>
          </p:nvSpPr>
          <p:spPr>
            <a:xfrm>
              <a:off x="2565488" y="3721010"/>
              <a:ext cx="891784" cy="23754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029653E3-5D41-4C74-AD2B-B1573923B67B}"/>
                </a:ext>
              </a:extLst>
            </p:cNvPr>
            <p:cNvSpPr txBox="1"/>
            <p:nvPr/>
          </p:nvSpPr>
          <p:spPr>
            <a:xfrm>
              <a:off x="2547077" y="3710252"/>
              <a:ext cx="9501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1" lang="en-US" altLang="ko-KR" sz="1000" b="1" i="1" dirty="0">
                  <a:solidFill>
                    <a:prstClr val="white"/>
                  </a:solidFill>
                  <a:latin typeface="나눔스퀘어_ac" panose="020B0600000101010101" pitchFamily="50" charset="-127"/>
                </a:rPr>
                <a:t>Console</a:t>
              </a:r>
              <a:endParaRPr kumimoji="1" lang="ko-KR" altLang="en-US" sz="1000" b="1" i="1" dirty="0">
                <a:solidFill>
                  <a:prstClr val="white"/>
                </a:solidFill>
                <a:latin typeface="나눔스퀘어_ac" panose="020B0600000101010101" pitchFamily="50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CD33A814-E526-4D12-A11D-0D893AA201D8}"/>
              </a:ext>
            </a:extLst>
          </p:cNvPr>
          <p:cNvGrpSpPr/>
          <p:nvPr/>
        </p:nvGrpSpPr>
        <p:grpSpPr>
          <a:xfrm>
            <a:off x="1851245" y="4801295"/>
            <a:ext cx="950122" cy="248301"/>
            <a:chOff x="2547077" y="3710252"/>
            <a:chExt cx="950122" cy="248301"/>
          </a:xfrm>
        </p:grpSpPr>
        <p:sp>
          <p:nvSpPr>
            <p:cNvPr id="48" name="사각형: 둥근 모서리 38">
              <a:extLst>
                <a:ext uri="{FF2B5EF4-FFF2-40B4-BE49-F238E27FC236}">
                  <a16:creationId xmlns:a16="http://schemas.microsoft.com/office/drawing/2014/main" xmlns="" id="{32B382F1-1592-45AF-AF0F-5F86BB9D793F}"/>
                </a:ext>
              </a:extLst>
            </p:cNvPr>
            <p:cNvSpPr/>
            <p:nvPr/>
          </p:nvSpPr>
          <p:spPr>
            <a:xfrm>
              <a:off x="2565488" y="3721010"/>
              <a:ext cx="891784" cy="23754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D5DA9DC5-2549-412C-997F-12D6B0BB2870}"/>
                </a:ext>
              </a:extLst>
            </p:cNvPr>
            <p:cNvSpPr txBox="1"/>
            <p:nvPr/>
          </p:nvSpPr>
          <p:spPr>
            <a:xfrm>
              <a:off x="2547077" y="3710252"/>
              <a:ext cx="9501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1" lang="en-US" altLang="ko-KR" sz="1000" b="1" i="1" dirty="0">
                  <a:solidFill>
                    <a:prstClr val="white"/>
                  </a:solidFill>
                  <a:latin typeface="나눔스퀘어_ac" panose="020B0600000101010101" pitchFamily="50" charset="-127"/>
                </a:rPr>
                <a:t>SQL</a:t>
              </a:r>
              <a:endParaRPr kumimoji="1" lang="ko-KR" altLang="en-US" sz="1000" b="1" i="1" dirty="0">
                <a:solidFill>
                  <a:prstClr val="white"/>
                </a:solidFill>
                <a:latin typeface="나눔스퀘어_ac" panose="020B0600000101010101" pitchFamily="50" charset="-127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CD9F31-00AB-40BD-A484-AA57D1E7A87D}"/>
              </a:ext>
            </a:extLst>
          </p:cNvPr>
          <p:cNvSpPr/>
          <p:nvPr/>
        </p:nvSpPr>
        <p:spPr>
          <a:xfrm>
            <a:off x="7129908" y="1815867"/>
            <a:ext cx="4837400" cy="49264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FDC6D270-5A11-42E5-B618-05A374FFEC1B}"/>
              </a:ext>
            </a:extLst>
          </p:cNvPr>
          <p:cNvSpPr/>
          <p:nvPr/>
        </p:nvSpPr>
        <p:spPr>
          <a:xfrm>
            <a:off x="1851245" y="5111885"/>
            <a:ext cx="4837400" cy="16361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4" name="한쪽 모서리가 둥근 사각형 4">
            <a:extLst>
              <a:ext uri="{FF2B5EF4-FFF2-40B4-BE49-F238E27FC236}">
                <a16:creationId xmlns:a16="http://schemas.microsoft.com/office/drawing/2014/main" xmlns="" id="{C4BD5761-2ADC-432D-8E2B-1EFF78A52D5D}"/>
              </a:ext>
            </a:extLst>
          </p:cNvPr>
          <p:cNvSpPr/>
          <p:nvPr/>
        </p:nvSpPr>
        <p:spPr>
          <a:xfrm>
            <a:off x="0" y="342900"/>
            <a:ext cx="1552069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5" name="Group 12">
            <a:extLst>
              <a:ext uri="{FF2B5EF4-FFF2-40B4-BE49-F238E27FC236}">
                <a16:creationId xmlns:a16="http://schemas.microsoft.com/office/drawing/2014/main" xmlns="" id="{3C753839-F8F1-4AAF-B1DE-69A9D15670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1609" y="1514073"/>
            <a:ext cx="193117" cy="153620"/>
            <a:chOff x="6124" y="305"/>
            <a:chExt cx="841" cy="669"/>
          </a:xfrm>
          <a:solidFill>
            <a:srgbClr val="435DBE"/>
          </a:solidFill>
        </p:grpSpPr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xmlns="" id="{ADAFF54F-D312-4844-82E8-B6DA2FAB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xmlns="" id="{37B375AD-C580-4388-A28F-9E5BF73BF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6" name="Freeform 9">
            <a:extLst>
              <a:ext uri="{FF2B5EF4-FFF2-40B4-BE49-F238E27FC236}">
                <a16:creationId xmlns:a16="http://schemas.microsoft.com/office/drawing/2014/main" xmlns="" id="{9D7A4F15-0293-4DB8-B9AF-2472B1B6701E}"/>
              </a:ext>
            </a:extLst>
          </p:cNvPr>
          <p:cNvSpPr>
            <a:spLocks/>
          </p:cNvSpPr>
          <p:nvPr/>
        </p:nvSpPr>
        <p:spPr bwMode="auto">
          <a:xfrm>
            <a:off x="312050" y="773974"/>
            <a:ext cx="131646" cy="17373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435DB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5E846EE6-9598-49AC-A5E9-E6C674BCFE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8592" y="506056"/>
          <a:ext cx="961818" cy="6457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8294D4"/>
                          </a:solidFill>
                        </a:rPr>
                        <a:t>목차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rgbClr val="8294D4"/>
                          </a:solidFill>
                        </a:rPr>
                        <a:t>주제선정</a:t>
                      </a:r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49698507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8294D4"/>
                          </a:solidFill>
                        </a:rPr>
                        <a:t>일정</a:t>
                      </a:r>
                      <a:r>
                        <a:rPr lang="en-US" altLang="ko-KR" sz="1200" b="1" dirty="0">
                          <a:solidFill>
                            <a:srgbClr val="8294D4"/>
                          </a:solidFill>
                        </a:rPr>
                        <a:t>&amp;</a:t>
                      </a:r>
                      <a:r>
                        <a:rPr lang="ko-KR" altLang="en-US" sz="1200" b="1" dirty="0">
                          <a:solidFill>
                            <a:srgbClr val="8294D4"/>
                          </a:solidFill>
                        </a:rPr>
                        <a:t>멤버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67391129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</a:rPr>
                        <a:t>일정계획</a:t>
                      </a:r>
                    </a:p>
                    <a:p>
                      <a:pPr algn="ctr" latinLnBrk="1"/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44578402"/>
                  </a:ext>
                </a:extLst>
              </a:tr>
            </a:tbl>
          </a:graphicData>
        </a:graphic>
      </p:graphicFrame>
      <p:grpSp>
        <p:nvGrpSpPr>
          <p:cNvPr id="88" name="Group 20">
            <a:extLst>
              <a:ext uri="{FF2B5EF4-FFF2-40B4-BE49-F238E27FC236}">
                <a16:creationId xmlns:a16="http://schemas.microsoft.com/office/drawing/2014/main" xmlns="" id="{BD29DD09-D79D-4A90-96B6-09BE923C1AF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3791" y="2227756"/>
            <a:ext cx="128093" cy="174724"/>
            <a:chOff x="2597" y="4163"/>
            <a:chExt cx="217" cy="296"/>
          </a:xfrm>
          <a:solidFill>
            <a:srgbClr val="435DBE"/>
          </a:solidFill>
        </p:grpSpPr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xmlns="" id="{B7E1B726-FC41-45E1-80A3-602D9D6A7F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xmlns="" id="{11BCA427-49F4-461E-8E5A-427C8303E4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xmlns="" id="{3CE8DEDA-7B5B-4DD8-B5DD-D6BD06A15E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xmlns="" id="{E1EB6F66-C5D3-41F1-81D0-8879DDB40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93" name="모서리가 둥근 직사각형 92"/>
          <p:cNvSpPr/>
          <p:nvPr/>
        </p:nvSpPr>
        <p:spPr>
          <a:xfrm>
            <a:off x="396061" y="3064072"/>
            <a:ext cx="1072804" cy="28786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200" b="1" dirty="0" smtClean="0">
              <a:solidFill>
                <a:srgbClr val="4472C4">
                  <a:lumMod val="50000"/>
                </a:srgbClr>
              </a:solidFill>
            </a:endParaRPr>
          </a:p>
          <a:p>
            <a:pPr algn="ctr">
              <a:defRPr/>
            </a:pPr>
            <a:r>
              <a:rPr lang="ko-KR" altLang="en-US" sz="1200" b="1" dirty="0" smtClean="0">
                <a:solidFill>
                  <a:srgbClr val="4472C4">
                    <a:lumMod val="50000"/>
                  </a:srgbClr>
                </a:solidFill>
              </a:rPr>
              <a:t>회원정보</a:t>
            </a:r>
            <a:endParaRPr lang="en-US" altLang="ko-KR" sz="1200" b="1" dirty="0">
              <a:solidFill>
                <a:srgbClr val="4472C4">
                  <a:lumMod val="50000"/>
                </a:srgbClr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1200" dirty="0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상품 탭</a:t>
            </a:r>
            <a:endParaRPr lang="en-US" altLang="ko-KR" sz="1200" dirty="0" smtClean="0">
              <a:solidFill>
                <a:srgbClr val="4472C4">
                  <a:lumMod val="60000"/>
                  <a:lumOff val="40000"/>
                </a:srgbClr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1050" dirty="0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상점문의 탭</a:t>
            </a:r>
            <a:endParaRPr lang="en-US" altLang="ko-KR" sz="1050" dirty="0" smtClean="0">
              <a:solidFill>
                <a:srgbClr val="4472C4">
                  <a:lumMod val="60000"/>
                  <a:lumOff val="40000"/>
                </a:srgbClr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1200" dirty="0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찜 탭</a:t>
            </a:r>
            <a:endParaRPr lang="en-US" altLang="ko-KR" sz="1200" dirty="0" smtClean="0">
              <a:solidFill>
                <a:srgbClr val="4472C4">
                  <a:lumMod val="60000"/>
                  <a:lumOff val="40000"/>
                </a:srgbClr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1050" dirty="0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상점후기 탭</a:t>
            </a:r>
            <a:endParaRPr lang="en-US" altLang="ko-KR" sz="1050" dirty="0" smtClean="0">
              <a:solidFill>
                <a:srgbClr val="4472C4">
                  <a:lumMod val="60000"/>
                  <a:lumOff val="40000"/>
                </a:srgbClr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1200" dirty="0" err="1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팔로잉</a:t>
            </a:r>
            <a:r>
              <a:rPr lang="ko-KR" altLang="en-US" sz="1200" dirty="0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 탭</a:t>
            </a:r>
            <a:endParaRPr lang="en-US" altLang="ko-KR" sz="1200" dirty="0" smtClean="0">
              <a:solidFill>
                <a:srgbClr val="4472C4">
                  <a:lumMod val="60000"/>
                  <a:lumOff val="40000"/>
                </a:srgbClr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1200" dirty="0" err="1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팔로워</a:t>
            </a:r>
            <a:r>
              <a:rPr lang="ko-KR" altLang="en-US" sz="1200" dirty="0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 탭</a:t>
            </a:r>
            <a:endParaRPr lang="en-US" altLang="ko-KR" sz="1200" dirty="0">
              <a:solidFill>
                <a:srgbClr val="4472C4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169817" y="2754984"/>
            <a:ext cx="1400594" cy="514350"/>
            <a:chOff x="169817" y="2754984"/>
            <a:chExt cx="1400594" cy="514350"/>
          </a:xfrm>
        </p:grpSpPr>
        <p:sp>
          <p:nvSpPr>
            <p:cNvPr id="95" name="양쪽 모서리가 둥근 사각형 26">
              <a:extLst>
                <a:ext uri="{FF2B5EF4-FFF2-40B4-BE49-F238E27FC236}">
                  <a16:creationId xmlns:a16="http://schemas.microsoft.com/office/drawing/2014/main" xmlns="" id="{94397131-E30D-4316-A12F-55F6E813C0C7}"/>
                </a:ext>
              </a:extLst>
            </p:cNvPr>
            <p:cNvSpPr/>
            <p:nvPr/>
          </p:nvSpPr>
          <p:spPr>
            <a:xfrm rot="16200000">
              <a:off x="682320" y="2381243"/>
              <a:ext cx="514350" cy="1261832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>
                <a:defRPr/>
              </a:pPr>
              <a:r>
                <a:rPr lang="ko-KR" altLang="en-US" sz="1200" b="1" dirty="0" smtClean="0">
                  <a:solidFill>
                    <a:prstClr val="white"/>
                  </a:solidFill>
                </a:rPr>
                <a:t>내 상점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96" name="모서리가 둥근 직사각형 27">
              <a:extLst>
                <a:ext uri="{FF2B5EF4-FFF2-40B4-BE49-F238E27FC236}">
                  <a16:creationId xmlns:a16="http://schemas.microsoft.com/office/drawing/2014/main" xmlns="" id="{66D88B94-A47E-44AF-9984-12BF5BE1BE21}"/>
                </a:ext>
              </a:extLst>
            </p:cNvPr>
            <p:cNvSpPr/>
            <p:nvPr/>
          </p:nvSpPr>
          <p:spPr>
            <a:xfrm>
              <a:off x="169817" y="2812821"/>
              <a:ext cx="346856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Freeform 6">
            <a:extLst>
              <a:ext uri="{FF2B5EF4-FFF2-40B4-BE49-F238E27FC236}">
                <a16:creationId xmlns:a16="http://schemas.microsoft.com/office/drawing/2014/main" xmlns="" id="{27BE5350-D967-410D-90D4-B033B907FB9B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63101" y="2929215"/>
            <a:ext cx="160288" cy="14211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435D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8" name="Freeform 6">
            <a:extLst>
              <a:ext uri="{FF2B5EF4-FFF2-40B4-BE49-F238E27FC236}">
                <a16:creationId xmlns:a16="http://schemas.microsoft.com/office/drawing/2014/main" xmlns="" id="{332FCCF0-E2F1-4D4B-A4C6-EB5936795087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42190" y="6423445"/>
            <a:ext cx="160288" cy="14211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435D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7326252" y="1833885"/>
            <a:ext cx="3398815" cy="4823679"/>
            <a:chOff x="7599339" y="1798038"/>
            <a:chExt cx="3398815" cy="4823679"/>
          </a:xfrm>
        </p:grpSpPr>
        <p:grpSp>
          <p:nvGrpSpPr>
            <p:cNvPr id="45" name="그룹 44"/>
            <p:cNvGrpSpPr/>
            <p:nvPr/>
          </p:nvGrpSpPr>
          <p:grpSpPr>
            <a:xfrm>
              <a:off x="7599339" y="1798038"/>
              <a:ext cx="2997814" cy="3553313"/>
              <a:chOff x="7430004" y="2209694"/>
              <a:chExt cx="3383573" cy="4010553"/>
            </a:xfrm>
          </p:grpSpPr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30004" y="2209694"/>
                <a:ext cx="3383573" cy="121930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30004" y="3429000"/>
                <a:ext cx="2118544" cy="937341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30004" y="4384041"/>
                <a:ext cx="3383573" cy="9221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30004" y="5305768"/>
                <a:ext cx="2034716" cy="914479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9339" y="5379549"/>
              <a:ext cx="3398815" cy="1242168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54" name="그림 5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349" y="1785007"/>
            <a:ext cx="4622155" cy="1488850"/>
          </a:xfrm>
          <a:prstGeom prst="rect">
            <a:avLst/>
          </a:prstGeom>
          <a:ln>
            <a:noFill/>
          </a:ln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CD33A814-E526-4D12-A11D-0D893AA201D8}"/>
              </a:ext>
            </a:extLst>
          </p:cNvPr>
          <p:cNvGrpSpPr/>
          <p:nvPr/>
        </p:nvGrpSpPr>
        <p:grpSpPr>
          <a:xfrm>
            <a:off x="1851245" y="1480395"/>
            <a:ext cx="950122" cy="248301"/>
            <a:chOff x="2547077" y="3710252"/>
            <a:chExt cx="950122" cy="248301"/>
          </a:xfrm>
        </p:grpSpPr>
        <p:sp>
          <p:nvSpPr>
            <p:cNvPr id="56" name="사각형: 둥근 모서리 38">
              <a:extLst>
                <a:ext uri="{FF2B5EF4-FFF2-40B4-BE49-F238E27FC236}">
                  <a16:creationId xmlns:a16="http://schemas.microsoft.com/office/drawing/2014/main" xmlns="" id="{32B382F1-1592-45AF-AF0F-5F86BB9D793F}"/>
                </a:ext>
              </a:extLst>
            </p:cNvPr>
            <p:cNvSpPr/>
            <p:nvPr/>
          </p:nvSpPr>
          <p:spPr>
            <a:xfrm>
              <a:off x="2565488" y="3721010"/>
              <a:ext cx="891784" cy="23754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D5DA9DC5-2549-412C-997F-12D6B0BB2870}"/>
                </a:ext>
              </a:extLst>
            </p:cNvPr>
            <p:cNvSpPr txBox="1"/>
            <p:nvPr/>
          </p:nvSpPr>
          <p:spPr>
            <a:xfrm>
              <a:off x="2547077" y="3710252"/>
              <a:ext cx="9501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1" lang="en-US" altLang="ko-KR" sz="1000" b="1" i="1" dirty="0" smtClean="0">
                  <a:solidFill>
                    <a:prstClr val="white"/>
                  </a:solidFill>
                  <a:latin typeface="나눔스퀘어_ac" panose="020B0600000101010101" pitchFamily="50" charset="-127"/>
                </a:rPr>
                <a:t>Capture</a:t>
              </a:r>
              <a:endParaRPr kumimoji="1" lang="ko-KR" altLang="en-US" sz="1000" b="1" i="1" dirty="0">
                <a:solidFill>
                  <a:prstClr val="white"/>
                </a:solidFill>
                <a:latin typeface="나눔스퀘어_ac" panose="020B0600000101010101" pitchFamily="50" charset="-127"/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FDC6D270-5A11-42E5-B618-05A374FFEC1B}"/>
              </a:ext>
            </a:extLst>
          </p:cNvPr>
          <p:cNvSpPr/>
          <p:nvPr/>
        </p:nvSpPr>
        <p:spPr>
          <a:xfrm>
            <a:off x="1851245" y="1779145"/>
            <a:ext cx="4837400" cy="1499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67150AB5-E305-4CA4-8C37-0C1E127024D4}"/>
              </a:ext>
            </a:extLst>
          </p:cNvPr>
          <p:cNvGrpSpPr/>
          <p:nvPr/>
        </p:nvGrpSpPr>
        <p:grpSpPr>
          <a:xfrm>
            <a:off x="1851245" y="3319610"/>
            <a:ext cx="950122" cy="248301"/>
            <a:chOff x="2547077" y="3710252"/>
            <a:chExt cx="950122" cy="248301"/>
          </a:xfrm>
        </p:grpSpPr>
        <p:sp>
          <p:nvSpPr>
            <p:cNvPr id="60" name="사각형: 둥근 모서리 50">
              <a:extLst>
                <a:ext uri="{FF2B5EF4-FFF2-40B4-BE49-F238E27FC236}">
                  <a16:creationId xmlns:a16="http://schemas.microsoft.com/office/drawing/2014/main" xmlns="" id="{4D623BAF-0691-4FE6-9CDF-330F7893D486}"/>
                </a:ext>
              </a:extLst>
            </p:cNvPr>
            <p:cNvSpPr/>
            <p:nvPr/>
          </p:nvSpPr>
          <p:spPr>
            <a:xfrm>
              <a:off x="2565488" y="3721010"/>
              <a:ext cx="891784" cy="23754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889F9C67-85D5-49C1-BDCB-F20A58686493}"/>
                </a:ext>
              </a:extLst>
            </p:cNvPr>
            <p:cNvSpPr txBox="1"/>
            <p:nvPr/>
          </p:nvSpPr>
          <p:spPr>
            <a:xfrm>
              <a:off x="2547077" y="3710252"/>
              <a:ext cx="9501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1" lang="en-US" altLang="ko-KR" sz="1000" b="1" i="1" dirty="0">
                  <a:solidFill>
                    <a:prstClr val="white"/>
                  </a:solidFill>
                  <a:latin typeface="나눔스퀘어_ac" panose="020B0600000101010101" pitchFamily="50" charset="-127"/>
                </a:rPr>
                <a:t>DAO</a:t>
              </a:r>
              <a:endParaRPr kumimoji="1" lang="ko-KR" altLang="en-US" sz="1000" b="1" i="1" dirty="0">
                <a:solidFill>
                  <a:prstClr val="white"/>
                </a:solidFill>
                <a:latin typeface="나눔스퀘어_ac" panose="020B0600000101010101" pitchFamily="50" charset="-127"/>
              </a:endParaRP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D56FEEAC-3DCF-45ED-8758-28E6AB163704}"/>
              </a:ext>
            </a:extLst>
          </p:cNvPr>
          <p:cNvSpPr/>
          <p:nvPr/>
        </p:nvSpPr>
        <p:spPr>
          <a:xfrm>
            <a:off x="1851245" y="3616151"/>
            <a:ext cx="4922761" cy="1162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63" name="꺾인 연결선 62"/>
          <p:cNvCxnSpPr>
            <a:stCxn id="39" idx="3"/>
            <a:endCxn id="50" idx="1"/>
          </p:cNvCxnSpPr>
          <p:nvPr/>
        </p:nvCxnSpPr>
        <p:spPr>
          <a:xfrm flipV="1">
            <a:off x="6500446" y="2374032"/>
            <a:ext cx="825806" cy="418021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355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/>
          <p:cNvGrpSpPr/>
          <p:nvPr/>
        </p:nvGrpSpPr>
        <p:grpSpPr>
          <a:xfrm>
            <a:off x="1894789" y="5014858"/>
            <a:ext cx="4738738" cy="1714978"/>
            <a:chOff x="1955296" y="4434714"/>
            <a:chExt cx="4978400" cy="1801713"/>
          </a:xfrm>
        </p:grpSpPr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5296" y="4434714"/>
              <a:ext cx="3945972" cy="86448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2"/>
            <a:stretch/>
          </p:blipFill>
          <p:spPr>
            <a:xfrm>
              <a:off x="1955296" y="5316352"/>
              <a:ext cx="4978400" cy="92007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0" name="그룹 79"/>
          <p:cNvGrpSpPr/>
          <p:nvPr/>
        </p:nvGrpSpPr>
        <p:grpSpPr>
          <a:xfrm>
            <a:off x="7420751" y="1815031"/>
            <a:ext cx="4255714" cy="4831499"/>
            <a:chOff x="5048159" y="1017224"/>
            <a:chExt cx="4255714" cy="4831499"/>
          </a:xfrm>
        </p:grpSpPr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8159" y="1017224"/>
              <a:ext cx="2095682" cy="483149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7709" y="4324591"/>
              <a:ext cx="2126164" cy="1524132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79"/>
          <a:stretch/>
        </p:blipFill>
        <p:spPr>
          <a:xfrm>
            <a:off x="1927499" y="1810526"/>
            <a:ext cx="4140704" cy="1531060"/>
          </a:xfrm>
          <a:prstGeom prst="rect">
            <a:avLst/>
          </a:prstGeom>
          <a:ln>
            <a:noFill/>
          </a:ln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370983" y="47507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</a:rPr>
              <a:t>자바기능구현</a:t>
            </a:r>
            <a:r>
              <a:rPr lang="en-US" altLang="ko-KR" sz="2400" b="1" kern="0" dirty="0">
                <a:solidFill>
                  <a:srgbClr val="404040"/>
                </a:solidFill>
                <a:latin typeface="나눔스퀘어_ac" panose="020B0600000101010101" pitchFamily="50" charset="-127"/>
                <a:sym typeface="맑은 고딕"/>
              </a:rPr>
              <a:t> – </a:t>
            </a:r>
            <a:r>
              <a:rPr lang="ko-KR" altLang="en-US" sz="2400" b="1" kern="0" dirty="0" err="1" smtClean="0">
                <a:solidFill>
                  <a:srgbClr val="404040"/>
                </a:solidFill>
                <a:latin typeface="나눔스퀘어_ac" panose="020B0600000101010101" pitchFamily="50" charset="-127"/>
                <a:sym typeface="맑은 고딕"/>
              </a:rPr>
              <a:t>내상점</a:t>
            </a:r>
            <a:r>
              <a:rPr lang="en-US" altLang="ko-KR" sz="2400" b="1" kern="0" dirty="0" smtClean="0">
                <a:solidFill>
                  <a:srgbClr val="404040"/>
                </a:solidFill>
                <a:latin typeface="나눔스퀘어_ac" panose="020B0600000101010101" pitchFamily="50" charset="-127"/>
                <a:sym typeface="맑은 고딕"/>
              </a:rPr>
              <a:t>(</a:t>
            </a:r>
            <a:r>
              <a:rPr lang="ko-KR" altLang="en-US" sz="2400" b="1" kern="0" dirty="0" smtClean="0">
                <a:solidFill>
                  <a:srgbClr val="404040"/>
                </a:solidFill>
                <a:latin typeface="나눔스퀘어_ac" panose="020B0600000101010101" pitchFamily="50" charset="-127"/>
                <a:sym typeface="맑은 고딕"/>
              </a:rPr>
              <a:t>상품 탭</a:t>
            </a:r>
            <a:r>
              <a:rPr lang="en-US" altLang="ko-KR" sz="2400" b="1" kern="0" dirty="0" smtClean="0">
                <a:solidFill>
                  <a:srgbClr val="404040"/>
                </a:solidFill>
                <a:latin typeface="나눔스퀘어_ac" panose="020B0600000101010101" pitchFamily="50" charset="-127"/>
                <a:sym typeface="맑은 고딕"/>
              </a:rPr>
              <a:t>)</a:t>
            </a:r>
            <a:r>
              <a:rPr lang="en-US" altLang="ko-KR" sz="2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</a:rPr>
              <a:t> </a:t>
            </a:r>
            <a:endParaRPr lang="en-US" altLang="ko-KR" sz="2400" b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188704" y="148233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17587" y="299195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0B97CB5-1908-46FD-94AA-D5A37EE1BBEE}"/>
              </a:ext>
            </a:extLst>
          </p:cNvPr>
          <p:cNvSpPr txBox="1"/>
          <p:nvPr/>
        </p:nvSpPr>
        <p:spPr>
          <a:xfrm>
            <a:off x="1786999" y="879700"/>
            <a:ext cx="9207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prstClr val="black"/>
                </a:solidFill>
              </a:rPr>
              <a:t>출품중인 상품 리스트 조회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</a:p>
          <a:p>
            <a:pPr algn="just"/>
            <a:r>
              <a:rPr lang="ko-KR" altLang="en-US" sz="1200" dirty="0">
                <a:solidFill>
                  <a:prstClr val="black"/>
                </a:solidFill>
              </a:rPr>
              <a:t>가장 최근 추가 된 상품이 제일 </a:t>
            </a:r>
            <a:r>
              <a:rPr lang="ko-KR" altLang="en-US" sz="1200" dirty="0" err="1">
                <a:solidFill>
                  <a:prstClr val="black"/>
                </a:solidFill>
              </a:rPr>
              <a:t>윗</a:t>
            </a:r>
            <a:r>
              <a:rPr lang="ko-KR" altLang="en-US" sz="1200" dirty="0">
                <a:solidFill>
                  <a:prstClr val="black"/>
                </a:solidFill>
              </a:rPr>
              <a:t> 줄에 출력됨 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</a:rPr>
              <a:t>최신순</a:t>
            </a:r>
            <a:r>
              <a:rPr lang="ko-KR" altLang="en-US" sz="1200" dirty="0">
                <a:solidFill>
                  <a:prstClr val="black"/>
                </a:solidFill>
              </a:rPr>
              <a:t> 정렬</a:t>
            </a:r>
            <a:r>
              <a:rPr lang="en-US" altLang="ko-KR" sz="12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64" name="한쪽 모서리가 둥근 사각형 4">
            <a:extLst>
              <a:ext uri="{FF2B5EF4-FFF2-40B4-BE49-F238E27FC236}">
                <a16:creationId xmlns:a16="http://schemas.microsoft.com/office/drawing/2014/main" xmlns="" id="{C4BD5761-2ADC-432D-8E2B-1EFF78A52D5D}"/>
              </a:ext>
            </a:extLst>
          </p:cNvPr>
          <p:cNvSpPr/>
          <p:nvPr/>
        </p:nvSpPr>
        <p:spPr>
          <a:xfrm>
            <a:off x="0" y="342900"/>
            <a:ext cx="1552069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5" name="Group 12">
            <a:extLst>
              <a:ext uri="{FF2B5EF4-FFF2-40B4-BE49-F238E27FC236}">
                <a16:creationId xmlns:a16="http://schemas.microsoft.com/office/drawing/2014/main" xmlns="" id="{3C753839-F8F1-4AAF-B1DE-69A9D15670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1609" y="1514073"/>
            <a:ext cx="193117" cy="153620"/>
            <a:chOff x="6124" y="305"/>
            <a:chExt cx="841" cy="669"/>
          </a:xfrm>
          <a:solidFill>
            <a:srgbClr val="435DBE"/>
          </a:solidFill>
        </p:grpSpPr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xmlns="" id="{ADAFF54F-D312-4844-82E8-B6DA2FAB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xmlns="" id="{37B375AD-C580-4388-A28F-9E5BF73BF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6" name="Freeform 9">
            <a:extLst>
              <a:ext uri="{FF2B5EF4-FFF2-40B4-BE49-F238E27FC236}">
                <a16:creationId xmlns:a16="http://schemas.microsoft.com/office/drawing/2014/main" xmlns="" id="{9D7A4F15-0293-4DB8-B9AF-2472B1B6701E}"/>
              </a:ext>
            </a:extLst>
          </p:cNvPr>
          <p:cNvSpPr>
            <a:spLocks/>
          </p:cNvSpPr>
          <p:nvPr/>
        </p:nvSpPr>
        <p:spPr bwMode="auto">
          <a:xfrm>
            <a:off x="312050" y="773974"/>
            <a:ext cx="131646" cy="17373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435DB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5E846EE6-9598-49AC-A5E9-E6C674BCFE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8592" y="506056"/>
          <a:ext cx="961818" cy="6457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8294D4"/>
                          </a:solidFill>
                        </a:rPr>
                        <a:t>목차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rgbClr val="8294D4"/>
                          </a:solidFill>
                        </a:rPr>
                        <a:t>주제선정</a:t>
                      </a:r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49698507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8294D4"/>
                          </a:solidFill>
                        </a:rPr>
                        <a:t>일정</a:t>
                      </a:r>
                      <a:r>
                        <a:rPr lang="en-US" altLang="ko-KR" sz="1200" b="1" dirty="0">
                          <a:solidFill>
                            <a:srgbClr val="8294D4"/>
                          </a:solidFill>
                        </a:rPr>
                        <a:t>&amp;</a:t>
                      </a:r>
                      <a:r>
                        <a:rPr lang="ko-KR" altLang="en-US" sz="1200" b="1" dirty="0">
                          <a:solidFill>
                            <a:srgbClr val="8294D4"/>
                          </a:solidFill>
                        </a:rPr>
                        <a:t>멤버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67391129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</a:rPr>
                        <a:t>일정계획</a:t>
                      </a:r>
                    </a:p>
                    <a:p>
                      <a:pPr algn="ctr" latinLnBrk="1"/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44578402"/>
                  </a:ext>
                </a:extLst>
              </a:tr>
            </a:tbl>
          </a:graphicData>
        </a:graphic>
      </p:graphicFrame>
      <p:grpSp>
        <p:nvGrpSpPr>
          <p:cNvPr id="88" name="Group 20">
            <a:extLst>
              <a:ext uri="{FF2B5EF4-FFF2-40B4-BE49-F238E27FC236}">
                <a16:creationId xmlns:a16="http://schemas.microsoft.com/office/drawing/2014/main" xmlns="" id="{BD29DD09-D79D-4A90-96B6-09BE923C1AF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3791" y="2227756"/>
            <a:ext cx="128093" cy="174724"/>
            <a:chOff x="2597" y="4163"/>
            <a:chExt cx="217" cy="296"/>
          </a:xfrm>
          <a:solidFill>
            <a:srgbClr val="435DBE"/>
          </a:solidFill>
        </p:grpSpPr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xmlns="" id="{B7E1B726-FC41-45E1-80A3-602D9D6A7F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xmlns="" id="{11BCA427-49F4-461E-8E5A-427C8303E4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xmlns="" id="{3CE8DEDA-7B5B-4DD8-B5DD-D6BD06A15E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xmlns="" id="{E1EB6F66-C5D3-41F1-81D0-8879DDB40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93" name="모서리가 둥근 직사각형 92"/>
          <p:cNvSpPr/>
          <p:nvPr/>
        </p:nvSpPr>
        <p:spPr>
          <a:xfrm>
            <a:off x="396061" y="3064072"/>
            <a:ext cx="1072804" cy="28786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200" b="1" dirty="0" smtClean="0">
              <a:solidFill>
                <a:srgbClr val="4472C4">
                  <a:lumMod val="50000"/>
                </a:srgbClr>
              </a:solidFill>
            </a:endParaRPr>
          </a:p>
          <a:p>
            <a:pPr algn="ctr">
              <a:defRPr/>
            </a:pPr>
            <a:r>
              <a:rPr lang="ko-KR" altLang="en-US" sz="1200" dirty="0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회원정보</a:t>
            </a:r>
            <a:endParaRPr lang="en-US" altLang="ko-KR" sz="1200" dirty="0">
              <a:solidFill>
                <a:srgbClr val="4472C4">
                  <a:lumMod val="60000"/>
                  <a:lumOff val="40000"/>
                </a:srgbClr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1200" b="1" dirty="0" smtClean="0">
                <a:solidFill>
                  <a:srgbClr val="4472C4">
                    <a:lumMod val="50000"/>
                  </a:srgbClr>
                </a:solidFill>
              </a:rPr>
              <a:t>상품 탭</a:t>
            </a:r>
            <a:endParaRPr lang="en-US" altLang="ko-KR" sz="1200" b="1" dirty="0" smtClean="0">
              <a:solidFill>
                <a:srgbClr val="4472C4">
                  <a:lumMod val="50000"/>
                </a:srgbClr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1050" dirty="0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상점문의 탭</a:t>
            </a:r>
            <a:endParaRPr lang="en-US" altLang="ko-KR" sz="1050" dirty="0" smtClean="0">
              <a:solidFill>
                <a:srgbClr val="4472C4">
                  <a:lumMod val="60000"/>
                  <a:lumOff val="40000"/>
                </a:srgbClr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1200" dirty="0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찜 탭</a:t>
            </a:r>
            <a:endParaRPr lang="en-US" altLang="ko-KR" sz="1200" dirty="0" smtClean="0">
              <a:solidFill>
                <a:srgbClr val="4472C4">
                  <a:lumMod val="60000"/>
                  <a:lumOff val="40000"/>
                </a:srgbClr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1050" dirty="0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상점후기 탭</a:t>
            </a:r>
            <a:endParaRPr lang="en-US" altLang="ko-KR" sz="1050" dirty="0" smtClean="0">
              <a:solidFill>
                <a:srgbClr val="4472C4">
                  <a:lumMod val="60000"/>
                  <a:lumOff val="40000"/>
                </a:srgbClr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1200" dirty="0" err="1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팔로잉</a:t>
            </a:r>
            <a:r>
              <a:rPr lang="ko-KR" altLang="en-US" sz="1200" dirty="0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 탭</a:t>
            </a:r>
            <a:endParaRPr lang="en-US" altLang="ko-KR" sz="1200" dirty="0" smtClean="0">
              <a:solidFill>
                <a:srgbClr val="4472C4">
                  <a:lumMod val="60000"/>
                  <a:lumOff val="40000"/>
                </a:srgbClr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1200" dirty="0" err="1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팔로워</a:t>
            </a:r>
            <a:r>
              <a:rPr lang="ko-KR" altLang="en-US" sz="1200" dirty="0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 탭</a:t>
            </a:r>
            <a:endParaRPr lang="en-US" altLang="ko-KR" sz="1200" dirty="0">
              <a:solidFill>
                <a:srgbClr val="4472C4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169817" y="2754984"/>
            <a:ext cx="1400594" cy="514350"/>
            <a:chOff x="169817" y="2754984"/>
            <a:chExt cx="1400594" cy="514350"/>
          </a:xfrm>
        </p:grpSpPr>
        <p:sp>
          <p:nvSpPr>
            <p:cNvPr id="95" name="양쪽 모서리가 둥근 사각형 26">
              <a:extLst>
                <a:ext uri="{FF2B5EF4-FFF2-40B4-BE49-F238E27FC236}">
                  <a16:creationId xmlns:a16="http://schemas.microsoft.com/office/drawing/2014/main" xmlns="" id="{94397131-E30D-4316-A12F-55F6E813C0C7}"/>
                </a:ext>
              </a:extLst>
            </p:cNvPr>
            <p:cNvSpPr/>
            <p:nvPr/>
          </p:nvSpPr>
          <p:spPr>
            <a:xfrm rot="16200000">
              <a:off x="682320" y="2381243"/>
              <a:ext cx="514350" cy="1261832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>
                <a:defRPr/>
              </a:pPr>
              <a:r>
                <a:rPr lang="ko-KR" altLang="en-US" sz="1200" b="1" dirty="0" smtClean="0">
                  <a:solidFill>
                    <a:prstClr val="white"/>
                  </a:solidFill>
                </a:rPr>
                <a:t>내 상점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96" name="모서리가 둥근 직사각형 27">
              <a:extLst>
                <a:ext uri="{FF2B5EF4-FFF2-40B4-BE49-F238E27FC236}">
                  <a16:creationId xmlns:a16="http://schemas.microsoft.com/office/drawing/2014/main" xmlns="" id="{66D88B94-A47E-44AF-9984-12BF5BE1BE21}"/>
                </a:ext>
              </a:extLst>
            </p:cNvPr>
            <p:cNvSpPr/>
            <p:nvPr/>
          </p:nvSpPr>
          <p:spPr>
            <a:xfrm>
              <a:off x="169817" y="2812821"/>
              <a:ext cx="346856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Freeform 6">
            <a:extLst>
              <a:ext uri="{FF2B5EF4-FFF2-40B4-BE49-F238E27FC236}">
                <a16:creationId xmlns:a16="http://schemas.microsoft.com/office/drawing/2014/main" xmlns="" id="{27BE5350-D967-410D-90D4-B033B907FB9B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63101" y="2929215"/>
            <a:ext cx="160288" cy="14211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435D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8" name="Freeform 6">
            <a:extLst>
              <a:ext uri="{FF2B5EF4-FFF2-40B4-BE49-F238E27FC236}">
                <a16:creationId xmlns:a16="http://schemas.microsoft.com/office/drawing/2014/main" xmlns="" id="{332FCCF0-E2F1-4D4B-A4C6-EB5936795087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42190" y="6423445"/>
            <a:ext cx="160288" cy="14211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435D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840CC71B-EE3D-4978-8F0F-390826B5A4CC}"/>
              </a:ext>
            </a:extLst>
          </p:cNvPr>
          <p:cNvGrpSpPr/>
          <p:nvPr/>
        </p:nvGrpSpPr>
        <p:grpSpPr>
          <a:xfrm>
            <a:off x="7222921" y="1518681"/>
            <a:ext cx="950122" cy="248301"/>
            <a:chOff x="2547077" y="3710252"/>
            <a:chExt cx="950122" cy="248301"/>
          </a:xfrm>
        </p:grpSpPr>
        <p:sp>
          <p:nvSpPr>
            <p:cNvPr id="45" name="사각형: 둥근 모서리 57">
              <a:extLst>
                <a:ext uri="{FF2B5EF4-FFF2-40B4-BE49-F238E27FC236}">
                  <a16:creationId xmlns:a16="http://schemas.microsoft.com/office/drawing/2014/main" xmlns="" id="{B81446A9-6CE8-4D9D-8C3E-D402710D817B}"/>
                </a:ext>
              </a:extLst>
            </p:cNvPr>
            <p:cNvSpPr/>
            <p:nvPr/>
          </p:nvSpPr>
          <p:spPr>
            <a:xfrm>
              <a:off x="2565488" y="3721010"/>
              <a:ext cx="891784" cy="23754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029653E3-5D41-4C74-AD2B-B1573923B67B}"/>
                </a:ext>
              </a:extLst>
            </p:cNvPr>
            <p:cNvSpPr txBox="1"/>
            <p:nvPr/>
          </p:nvSpPr>
          <p:spPr>
            <a:xfrm>
              <a:off x="2547077" y="3710252"/>
              <a:ext cx="9501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1" lang="en-US" altLang="ko-KR" sz="1000" b="1" i="1" dirty="0">
                  <a:solidFill>
                    <a:prstClr val="white"/>
                  </a:solidFill>
                  <a:latin typeface="나눔스퀘어_ac" panose="020B0600000101010101" pitchFamily="50" charset="-127"/>
                </a:rPr>
                <a:t>Console</a:t>
              </a:r>
              <a:endParaRPr kumimoji="1" lang="ko-KR" altLang="en-US" sz="1000" b="1" i="1" dirty="0">
                <a:solidFill>
                  <a:prstClr val="white"/>
                </a:solidFill>
                <a:latin typeface="나눔스퀘어_ac" panose="020B0600000101010101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CD33A814-E526-4D12-A11D-0D893AA201D8}"/>
              </a:ext>
            </a:extLst>
          </p:cNvPr>
          <p:cNvGrpSpPr/>
          <p:nvPr/>
        </p:nvGrpSpPr>
        <p:grpSpPr>
          <a:xfrm>
            <a:off x="1851245" y="4600599"/>
            <a:ext cx="950122" cy="248301"/>
            <a:chOff x="2547077" y="3710252"/>
            <a:chExt cx="950122" cy="248301"/>
          </a:xfrm>
        </p:grpSpPr>
        <p:sp>
          <p:nvSpPr>
            <p:cNvPr id="51" name="사각형: 둥근 모서리 38">
              <a:extLst>
                <a:ext uri="{FF2B5EF4-FFF2-40B4-BE49-F238E27FC236}">
                  <a16:creationId xmlns:a16="http://schemas.microsoft.com/office/drawing/2014/main" xmlns="" id="{32B382F1-1592-45AF-AF0F-5F86BB9D793F}"/>
                </a:ext>
              </a:extLst>
            </p:cNvPr>
            <p:cNvSpPr/>
            <p:nvPr/>
          </p:nvSpPr>
          <p:spPr>
            <a:xfrm>
              <a:off x="2565488" y="3721010"/>
              <a:ext cx="891784" cy="23754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D5DA9DC5-2549-412C-997F-12D6B0BB2870}"/>
                </a:ext>
              </a:extLst>
            </p:cNvPr>
            <p:cNvSpPr txBox="1"/>
            <p:nvPr/>
          </p:nvSpPr>
          <p:spPr>
            <a:xfrm>
              <a:off x="2547077" y="3710252"/>
              <a:ext cx="9501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1" lang="en-US" altLang="ko-KR" sz="1000" b="1" i="1" dirty="0">
                  <a:solidFill>
                    <a:prstClr val="white"/>
                  </a:solidFill>
                  <a:latin typeface="나눔스퀘어_ac" panose="020B0600000101010101" pitchFamily="50" charset="-127"/>
                </a:rPr>
                <a:t>SQL</a:t>
              </a:r>
              <a:endParaRPr kumimoji="1" lang="ko-KR" altLang="en-US" sz="1000" b="1" i="1" dirty="0">
                <a:solidFill>
                  <a:prstClr val="white"/>
                </a:solidFill>
                <a:latin typeface="나눔스퀘어_ac" panose="020B0600000101010101" pitchFamily="50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D7CD9F31-00AB-40BD-A484-AA57D1E7A87D}"/>
              </a:ext>
            </a:extLst>
          </p:cNvPr>
          <p:cNvSpPr/>
          <p:nvPr/>
        </p:nvSpPr>
        <p:spPr>
          <a:xfrm>
            <a:off x="7129908" y="1815867"/>
            <a:ext cx="4837400" cy="49264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FDC6D270-5A11-42E5-B618-05A374FFEC1B}"/>
              </a:ext>
            </a:extLst>
          </p:cNvPr>
          <p:cNvSpPr/>
          <p:nvPr/>
        </p:nvSpPr>
        <p:spPr>
          <a:xfrm>
            <a:off x="1851244" y="4942115"/>
            <a:ext cx="4922761" cy="1805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CD33A814-E526-4D12-A11D-0D893AA201D8}"/>
              </a:ext>
            </a:extLst>
          </p:cNvPr>
          <p:cNvGrpSpPr/>
          <p:nvPr/>
        </p:nvGrpSpPr>
        <p:grpSpPr>
          <a:xfrm>
            <a:off x="1851245" y="1480395"/>
            <a:ext cx="950122" cy="248301"/>
            <a:chOff x="2547077" y="3710252"/>
            <a:chExt cx="950122" cy="248301"/>
          </a:xfrm>
        </p:grpSpPr>
        <p:sp>
          <p:nvSpPr>
            <p:cNvPr id="70" name="사각형: 둥근 모서리 38">
              <a:extLst>
                <a:ext uri="{FF2B5EF4-FFF2-40B4-BE49-F238E27FC236}">
                  <a16:creationId xmlns:a16="http://schemas.microsoft.com/office/drawing/2014/main" xmlns="" id="{32B382F1-1592-45AF-AF0F-5F86BB9D793F}"/>
                </a:ext>
              </a:extLst>
            </p:cNvPr>
            <p:cNvSpPr/>
            <p:nvPr/>
          </p:nvSpPr>
          <p:spPr>
            <a:xfrm>
              <a:off x="2565488" y="3721010"/>
              <a:ext cx="891784" cy="23754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D5DA9DC5-2549-412C-997F-12D6B0BB2870}"/>
                </a:ext>
              </a:extLst>
            </p:cNvPr>
            <p:cNvSpPr txBox="1"/>
            <p:nvPr/>
          </p:nvSpPr>
          <p:spPr>
            <a:xfrm>
              <a:off x="2547077" y="3710252"/>
              <a:ext cx="9501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1" lang="en-US" altLang="ko-KR" sz="1000" b="1" i="1" dirty="0" smtClean="0">
                  <a:solidFill>
                    <a:prstClr val="white"/>
                  </a:solidFill>
                  <a:latin typeface="나눔스퀘어_ac" panose="020B0600000101010101" pitchFamily="50" charset="-127"/>
                </a:rPr>
                <a:t>Capture</a:t>
              </a:r>
              <a:endParaRPr kumimoji="1" lang="ko-KR" altLang="en-US" sz="1000" b="1" i="1" dirty="0">
                <a:solidFill>
                  <a:prstClr val="white"/>
                </a:solidFill>
                <a:latin typeface="나눔스퀘어_ac" panose="020B0600000101010101" pitchFamily="50" charset="-127"/>
              </a:endParaRP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FDC6D270-5A11-42E5-B618-05A374FFEC1B}"/>
              </a:ext>
            </a:extLst>
          </p:cNvPr>
          <p:cNvSpPr/>
          <p:nvPr/>
        </p:nvSpPr>
        <p:spPr>
          <a:xfrm>
            <a:off x="1851244" y="1822689"/>
            <a:ext cx="4922761" cy="1499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67150AB5-E305-4CA4-8C37-0C1E127024D4}"/>
              </a:ext>
            </a:extLst>
          </p:cNvPr>
          <p:cNvGrpSpPr/>
          <p:nvPr/>
        </p:nvGrpSpPr>
        <p:grpSpPr>
          <a:xfrm>
            <a:off x="1851245" y="3417584"/>
            <a:ext cx="950122" cy="248301"/>
            <a:chOff x="2547077" y="3710252"/>
            <a:chExt cx="950122" cy="248301"/>
          </a:xfrm>
        </p:grpSpPr>
        <p:sp>
          <p:nvSpPr>
            <p:cNvPr id="74" name="사각형: 둥근 모서리 50">
              <a:extLst>
                <a:ext uri="{FF2B5EF4-FFF2-40B4-BE49-F238E27FC236}">
                  <a16:creationId xmlns:a16="http://schemas.microsoft.com/office/drawing/2014/main" xmlns="" id="{4D623BAF-0691-4FE6-9CDF-330F7893D486}"/>
                </a:ext>
              </a:extLst>
            </p:cNvPr>
            <p:cNvSpPr/>
            <p:nvPr/>
          </p:nvSpPr>
          <p:spPr>
            <a:xfrm>
              <a:off x="2565488" y="3721010"/>
              <a:ext cx="891784" cy="23754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889F9C67-85D5-49C1-BDCB-F20A58686493}"/>
                </a:ext>
              </a:extLst>
            </p:cNvPr>
            <p:cNvSpPr txBox="1"/>
            <p:nvPr/>
          </p:nvSpPr>
          <p:spPr>
            <a:xfrm>
              <a:off x="2547077" y="3710252"/>
              <a:ext cx="9501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1" lang="en-US" altLang="ko-KR" sz="1000" b="1" i="1" dirty="0">
                  <a:solidFill>
                    <a:prstClr val="white"/>
                  </a:solidFill>
                  <a:latin typeface="나눔스퀘어_ac" panose="020B0600000101010101" pitchFamily="50" charset="-127"/>
                </a:rPr>
                <a:t>DAO</a:t>
              </a:r>
              <a:endParaRPr kumimoji="1" lang="ko-KR" altLang="en-US" sz="1000" b="1" i="1" dirty="0">
                <a:solidFill>
                  <a:prstClr val="white"/>
                </a:solidFill>
                <a:latin typeface="나눔스퀘어_ac" panose="020B0600000101010101" pitchFamily="50" charset="-127"/>
              </a:endParaRP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D56FEEAC-3DCF-45ED-8758-28E6AB163704}"/>
              </a:ext>
            </a:extLst>
          </p:cNvPr>
          <p:cNvSpPr/>
          <p:nvPr/>
        </p:nvSpPr>
        <p:spPr>
          <a:xfrm>
            <a:off x="1851245" y="3746783"/>
            <a:ext cx="4922761" cy="662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99" y="3769387"/>
            <a:ext cx="4168501" cy="525826"/>
          </a:xfrm>
          <a:prstGeom prst="rect">
            <a:avLst/>
          </a:prstGeom>
          <a:ln>
            <a:noFill/>
          </a:ln>
        </p:spPr>
      </p:pic>
      <p:cxnSp>
        <p:nvCxnSpPr>
          <p:cNvPr id="48" name="꺾인 연결선 47"/>
          <p:cNvCxnSpPr>
            <a:stCxn id="79" idx="3"/>
            <a:endCxn id="81" idx="1"/>
          </p:cNvCxnSpPr>
          <p:nvPr/>
        </p:nvCxnSpPr>
        <p:spPr>
          <a:xfrm flipV="1">
            <a:off x="6633527" y="4230781"/>
            <a:ext cx="787224" cy="206116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614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334" y="3509657"/>
            <a:ext cx="4705569" cy="1288917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1873459" y="1803172"/>
            <a:ext cx="4838892" cy="1279568"/>
          </a:xfrm>
          <a:prstGeom prst="rect">
            <a:avLst/>
          </a:prstGeom>
          <a:ln>
            <a:noFill/>
          </a:ln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084" y="1879449"/>
            <a:ext cx="3490201" cy="3512337"/>
          </a:xfrm>
          <a:prstGeom prst="rect">
            <a:avLst/>
          </a:prstGeom>
          <a:ln>
            <a:noFill/>
          </a:ln>
        </p:spPr>
      </p:pic>
      <p:grpSp>
        <p:nvGrpSpPr>
          <p:cNvPr id="84" name="그룹 83"/>
          <p:cNvGrpSpPr/>
          <p:nvPr/>
        </p:nvGrpSpPr>
        <p:grpSpPr>
          <a:xfrm>
            <a:off x="1849594" y="5166315"/>
            <a:ext cx="4839051" cy="1589853"/>
            <a:chOff x="1849593" y="4840763"/>
            <a:chExt cx="5150522" cy="1692186"/>
          </a:xfrm>
        </p:grpSpPr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4994" y="4840763"/>
              <a:ext cx="4068472" cy="7208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593" y="5595451"/>
              <a:ext cx="5150522" cy="937498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370983" y="47507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</a:rPr>
              <a:t>자바기능구현</a:t>
            </a:r>
            <a:r>
              <a:rPr lang="en-US" altLang="ko-KR" sz="2400" b="1" kern="0" dirty="0">
                <a:solidFill>
                  <a:srgbClr val="404040"/>
                </a:solidFill>
                <a:latin typeface="나눔스퀘어_ac" panose="020B0600000101010101" pitchFamily="50" charset="-127"/>
                <a:sym typeface="맑은 고딕"/>
              </a:rPr>
              <a:t> – </a:t>
            </a:r>
            <a:r>
              <a:rPr lang="ko-KR" altLang="en-US" sz="2400" b="1" kern="0" dirty="0" err="1" smtClean="0">
                <a:solidFill>
                  <a:srgbClr val="404040"/>
                </a:solidFill>
                <a:latin typeface="나눔스퀘어_ac" panose="020B0600000101010101" pitchFamily="50" charset="-127"/>
                <a:sym typeface="맑은 고딕"/>
              </a:rPr>
              <a:t>내상점</a:t>
            </a:r>
            <a:r>
              <a:rPr lang="en-US" altLang="ko-KR" sz="2400" b="1" kern="0" dirty="0" smtClean="0">
                <a:solidFill>
                  <a:srgbClr val="404040"/>
                </a:solidFill>
                <a:latin typeface="나눔스퀘어_ac" panose="020B0600000101010101" pitchFamily="50" charset="-127"/>
                <a:sym typeface="맑은 고딕"/>
              </a:rPr>
              <a:t>(</a:t>
            </a:r>
            <a:r>
              <a:rPr lang="ko-KR" altLang="en-US" sz="2400" b="1" kern="0" dirty="0" smtClean="0">
                <a:solidFill>
                  <a:srgbClr val="404040"/>
                </a:solidFill>
                <a:latin typeface="나눔스퀘어_ac" panose="020B0600000101010101" pitchFamily="50" charset="-127"/>
                <a:sym typeface="맑은 고딕"/>
              </a:rPr>
              <a:t>상점문의 탭</a:t>
            </a:r>
            <a:r>
              <a:rPr lang="en-US" altLang="ko-KR" sz="2400" b="1" kern="0" dirty="0" smtClean="0">
                <a:solidFill>
                  <a:srgbClr val="404040"/>
                </a:solidFill>
                <a:latin typeface="나눔스퀘어_ac" panose="020B0600000101010101" pitchFamily="50" charset="-127"/>
                <a:sym typeface="맑은 고딕"/>
              </a:rPr>
              <a:t>)</a:t>
            </a:r>
            <a:r>
              <a:rPr lang="en-US" altLang="ko-KR" sz="2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</a:rPr>
              <a:t> </a:t>
            </a:r>
            <a:endParaRPr lang="en-US" altLang="ko-KR" sz="2400" b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188704" y="148233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17587" y="299195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0B97CB5-1908-46FD-94AA-D5A37EE1BBEE}"/>
              </a:ext>
            </a:extLst>
          </p:cNvPr>
          <p:cNvSpPr txBox="1"/>
          <p:nvPr/>
        </p:nvSpPr>
        <p:spPr>
          <a:xfrm>
            <a:off x="1786999" y="879700"/>
            <a:ext cx="9207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prstClr val="black"/>
                </a:solidFill>
              </a:rPr>
              <a:t>상점 </a:t>
            </a:r>
            <a:r>
              <a:rPr lang="ko-KR" altLang="en-US" sz="1200" dirty="0" smtClean="0">
                <a:solidFill>
                  <a:prstClr val="black"/>
                </a:solidFill>
              </a:rPr>
              <a:t>문의 리스트 출력</a:t>
            </a:r>
            <a:r>
              <a:rPr lang="en-US" altLang="ko-KR" sz="1200" dirty="0" smtClean="0">
                <a:solidFill>
                  <a:prstClr val="black"/>
                </a:solidFill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</a:rPr>
              <a:t>답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글</a:t>
            </a:r>
            <a:r>
              <a:rPr lang="ko-KR" altLang="en-US" sz="1200" dirty="0" smtClean="0">
                <a:solidFill>
                  <a:prstClr val="black"/>
                </a:solidFill>
              </a:rPr>
              <a:t> 입력 기능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algn="just"/>
            <a:r>
              <a:rPr lang="en-US" altLang="ko-KR" sz="1200" dirty="0" smtClean="0">
                <a:solidFill>
                  <a:prstClr val="black"/>
                </a:solidFill>
              </a:rPr>
              <a:t>Priority</a:t>
            </a:r>
            <a:r>
              <a:rPr lang="ko-KR" altLang="en-US" sz="1200" dirty="0" smtClean="0">
                <a:solidFill>
                  <a:prstClr val="black"/>
                </a:solidFill>
              </a:rPr>
              <a:t>로 문의</a:t>
            </a:r>
            <a:r>
              <a:rPr lang="en-US" altLang="ko-KR" sz="1200" dirty="0" smtClean="0">
                <a:solidFill>
                  <a:prstClr val="black"/>
                </a:solidFill>
              </a:rPr>
              <a:t>-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댓글</a:t>
            </a:r>
            <a:r>
              <a:rPr lang="ko-KR" altLang="en-US" sz="1200" dirty="0" smtClean="0">
                <a:solidFill>
                  <a:prstClr val="black"/>
                </a:solidFill>
              </a:rPr>
              <a:t> 관계 구분</a:t>
            </a: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(0=</a:t>
            </a:r>
            <a:r>
              <a:rPr lang="ko-KR" altLang="en-US" sz="1200" dirty="0" smtClean="0">
                <a:solidFill>
                  <a:prstClr val="black"/>
                </a:solidFill>
              </a:rPr>
              <a:t>문의</a:t>
            </a:r>
            <a:r>
              <a:rPr lang="en-US" altLang="ko-KR" sz="1200" dirty="0" smtClean="0">
                <a:solidFill>
                  <a:prstClr val="black"/>
                </a:solidFill>
              </a:rPr>
              <a:t>, 1</a:t>
            </a:r>
            <a:r>
              <a:rPr lang="ko-KR" altLang="en-US" sz="1200" dirty="0" smtClean="0">
                <a:solidFill>
                  <a:prstClr val="black"/>
                </a:solidFill>
              </a:rPr>
              <a:t>이상</a:t>
            </a:r>
            <a:r>
              <a:rPr lang="en-US" altLang="ko-KR" sz="1200" dirty="0" smtClean="0">
                <a:solidFill>
                  <a:prstClr val="black"/>
                </a:solidFill>
              </a:rPr>
              <a:t>=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댓글</a:t>
            </a:r>
            <a:r>
              <a:rPr lang="en-US" altLang="ko-KR" sz="1200" dirty="0" smtClean="0">
                <a:solidFill>
                  <a:prstClr val="black"/>
                </a:solidFill>
              </a:rPr>
              <a:t>)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64" name="한쪽 모서리가 둥근 사각형 4">
            <a:extLst>
              <a:ext uri="{FF2B5EF4-FFF2-40B4-BE49-F238E27FC236}">
                <a16:creationId xmlns:a16="http://schemas.microsoft.com/office/drawing/2014/main" xmlns="" id="{C4BD5761-2ADC-432D-8E2B-1EFF78A52D5D}"/>
              </a:ext>
            </a:extLst>
          </p:cNvPr>
          <p:cNvSpPr/>
          <p:nvPr/>
        </p:nvSpPr>
        <p:spPr>
          <a:xfrm>
            <a:off x="0" y="342900"/>
            <a:ext cx="1552069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5" name="Group 12">
            <a:extLst>
              <a:ext uri="{FF2B5EF4-FFF2-40B4-BE49-F238E27FC236}">
                <a16:creationId xmlns:a16="http://schemas.microsoft.com/office/drawing/2014/main" xmlns="" id="{3C753839-F8F1-4AAF-B1DE-69A9D15670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1609" y="1514073"/>
            <a:ext cx="193117" cy="153620"/>
            <a:chOff x="6124" y="305"/>
            <a:chExt cx="841" cy="669"/>
          </a:xfrm>
          <a:solidFill>
            <a:srgbClr val="435DBE"/>
          </a:solidFill>
        </p:grpSpPr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xmlns="" id="{ADAFF54F-D312-4844-82E8-B6DA2FAB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xmlns="" id="{37B375AD-C580-4388-A28F-9E5BF73BF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6" name="Freeform 9">
            <a:extLst>
              <a:ext uri="{FF2B5EF4-FFF2-40B4-BE49-F238E27FC236}">
                <a16:creationId xmlns:a16="http://schemas.microsoft.com/office/drawing/2014/main" xmlns="" id="{9D7A4F15-0293-4DB8-B9AF-2472B1B6701E}"/>
              </a:ext>
            </a:extLst>
          </p:cNvPr>
          <p:cNvSpPr>
            <a:spLocks/>
          </p:cNvSpPr>
          <p:nvPr/>
        </p:nvSpPr>
        <p:spPr bwMode="auto">
          <a:xfrm>
            <a:off x="312050" y="773974"/>
            <a:ext cx="131646" cy="17373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435DB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5E846EE6-9598-49AC-A5E9-E6C674BCFE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8592" y="506056"/>
          <a:ext cx="961818" cy="6457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8294D4"/>
                          </a:solidFill>
                        </a:rPr>
                        <a:t>목차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rgbClr val="8294D4"/>
                          </a:solidFill>
                        </a:rPr>
                        <a:t>주제선정</a:t>
                      </a:r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49698507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8294D4"/>
                          </a:solidFill>
                        </a:rPr>
                        <a:t>일정</a:t>
                      </a:r>
                      <a:r>
                        <a:rPr lang="en-US" altLang="ko-KR" sz="1200" b="1" dirty="0">
                          <a:solidFill>
                            <a:srgbClr val="8294D4"/>
                          </a:solidFill>
                        </a:rPr>
                        <a:t>&amp;</a:t>
                      </a:r>
                      <a:r>
                        <a:rPr lang="ko-KR" altLang="en-US" sz="1200" b="1" dirty="0">
                          <a:solidFill>
                            <a:srgbClr val="8294D4"/>
                          </a:solidFill>
                        </a:rPr>
                        <a:t>멤버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67391129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</a:rPr>
                        <a:t>일정계획</a:t>
                      </a:r>
                    </a:p>
                    <a:p>
                      <a:pPr algn="ctr" latinLnBrk="1"/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44578402"/>
                  </a:ext>
                </a:extLst>
              </a:tr>
            </a:tbl>
          </a:graphicData>
        </a:graphic>
      </p:graphicFrame>
      <p:grpSp>
        <p:nvGrpSpPr>
          <p:cNvPr id="88" name="Group 20">
            <a:extLst>
              <a:ext uri="{FF2B5EF4-FFF2-40B4-BE49-F238E27FC236}">
                <a16:creationId xmlns:a16="http://schemas.microsoft.com/office/drawing/2014/main" xmlns="" id="{BD29DD09-D79D-4A90-96B6-09BE923C1AF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3791" y="2227756"/>
            <a:ext cx="128093" cy="174724"/>
            <a:chOff x="2597" y="4163"/>
            <a:chExt cx="217" cy="296"/>
          </a:xfrm>
          <a:solidFill>
            <a:srgbClr val="435DBE"/>
          </a:solidFill>
        </p:grpSpPr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xmlns="" id="{B7E1B726-FC41-45E1-80A3-602D9D6A7F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xmlns="" id="{11BCA427-49F4-461E-8E5A-427C8303E4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xmlns="" id="{3CE8DEDA-7B5B-4DD8-B5DD-D6BD06A15E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xmlns="" id="{E1EB6F66-C5D3-41F1-81D0-8879DDB40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93" name="모서리가 둥근 직사각형 92"/>
          <p:cNvSpPr/>
          <p:nvPr/>
        </p:nvSpPr>
        <p:spPr>
          <a:xfrm>
            <a:off x="396061" y="3064072"/>
            <a:ext cx="1072804" cy="28786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200" b="1" dirty="0" smtClean="0">
              <a:solidFill>
                <a:srgbClr val="4472C4">
                  <a:lumMod val="50000"/>
                </a:srgbClr>
              </a:solidFill>
            </a:endParaRPr>
          </a:p>
          <a:p>
            <a:pPr algn="ctr">
              <a:defRPr/>
            </a:pPr>
            <a:r>
              <a:rPr lang="ko-KR" altLang="en-US" sz="1200" dirty="0" smtClean="0">
                <a:solidFill>
                  <a:srgbClr val="4472C4">
                    <a:lumMod val="60000"/>
                    <a:lumOff val="40000"/>
                  </a:srgbClr>
                </a:solidFill>
                <a:latin typeface="+mn-ea"/>
              </a:rPr>
              <a:t>회원정보</a:t>
            </a:r>
            <a:endParaRPr lang="en-US" altLang="ko-KR" sz="1200" dirty="0">
              <a:solidFill>
                <a:srgbClr val="4472C4">
                  <a:lumMod val="60000"/>
                  <a:lumOff val="40000"/>
                </a:srgbClr>
              </a:solidFill>
              <a:latin typeface="+mn-ea"/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1200" dirty="0" smtClean="0">
                <a:solidFill>
                  <a:srgbClr val="4472C4">
                    <a:lumMod val="60000"/>
                    <a:lumOff val="40000"/>
                  </a:srgbClr>
                </a:solidFill>
                <a:latin typeface="+mn-ea"/>
              </a:rPr>
              <a:t>상품 탭</a:t>
            </a:r>
            <a:endParaRPr lang="en-US" altLang="ko-KR" sz="1200" dirty="0" smtClean="0">
              <a:solidFill>
                <a:srgbClr val="4472C4">
                  <a:lumMod val="60000"/>
                  <a:lumOff val="40000"/>
                </a:srgbClr>
              </a:solidFill>
              <a:latin typeface="+mn-ea"/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1050" b="1" dirty="0" smtClean="0">
                <a:solidFill>
                  <a:srgbClr val="4472C4">
                    <a:lumMod val="50000"/>
                  </a:srgbClr>
                </a:solidFill>
                <a:latin typeface="+mn-ea"/>
              </a:rPr>
              <a:t>상점문의 탭</a:t>
            </a:r>
            <a:endParaRPr lang="en-US" altLang="ko-KR" sz="1050" b="1" dirty="0" smtClean="0">
              <a:solidFill>
                <a:srgbClr val="4472C4">
                  <a:lumMod val="50000"/>
                </a:srgbClr>
              </a:solidFill>
              <a:latin typeface="+mn-ea"/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1200" dirty="0" smtClean="0">
                <a:solidFill>
                  <a:srgbClr val="4472C4">
                    <a:lumMod val="60000"/>
                    <a:lumOff val="40000"/>
                  </a:srgbClr>
                </a:solidFill>
                <a:latin typeface="+mn-ea"/>
              </a:rPr>
              <a:t>찜 탭</a:t>
            </a:r>
            <a:endParaRPr lang="en-US" altLang="ko-KR" sz="1200" dirty="0" smtClean="0">
              <a:solidFill>
                <a:srgbClr val="4472C4">
                  <a:lumMod val="60000"/>
                  <a:lumOff val="40000"/>
                </a:srgbClr>
              </a:solidFill>
              <a:latin typeface="+mn-ea"/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1050" dirty="0" smtClean="0">
                <a:solidFill>
                  <a:srgbClr val="4472C4">
                    <a:lumMod val="60000"/>
                    <a:lumOff val="40000"/>
                  </a:srgbClr>
                </a:solidFill>
                <a:latin typeface="+mn-ea"/>
              </a:rPr>
              <a:t>상점후기 탭</a:t>
            </a:r>
            <a:endParaRPr lang="en-US" altLang="ko-KR" sz="1050" dirty="0" smtClean="0">
              <a:solidFill>
                <a:srgbClr val="4472C4">
                  <a:lumMod val="60000"/>
                  <a:lumOff val="40000"/>
                </a:srgbClr>
              </a:solidFill>
              <a:latin typeface="+mn-ea"/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1200" dirty="0" err="1" smtClean="0">
                <a:solidFill>
                  <a:srgbClr val="4472C4">
                    <a:lumMod val="60000"/>
                    <a:lumOff val="40000"/>
                  </a:srgbClr>
                </a:solidFill>
                <a:latin typeface="+mn-ea"/>
              </a:rPr>
              <a:t>팔로잉</a:t>
            </a:r>
            <a:r>
              <a:rPr lang="ko-KR" altLang="en-US" sz="1200" dirty="0" smtClean="0">
                <a:solidFill>
                  <a:srgbClr val="4472C4">
                    <a:lumMod val="60000"/>
                    <a:lumOff val="40000"/>
                  </a:srgbClr>
                </a:solidFill>
                <a:latin typeface="+mn-ea"/>
              </a:rPr>
              <a:t> 탭</a:t>
            </a:r>
            <a:endParaRPr lang="en-US" altLang="ko-KR" sz="1200" dirty="0" smtClean="0">
              <a:solidFill>
                <a:srgbClr val="4472C4">
                  <a:lumMod val="60000"/>
                  <a:lumOff val="40000"/>
                </a:srgbClr>
              </a:solidFill>
              <a:latin typeface="+mn-ea"/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1200" dirty="0" err="1" smtClean="0">
                <a:solidFill>
                  <a:srgbClr val="4472C4">
                    <a:lumMod val="60000"/>
                    <a:lumOff val="40000"/>
                  </a:srgbClr>
                </a:solidFill>
                <a:latin typeface="+mn-ea"/>
              </a:rPr>
              <a:t>팔로워</a:t>
            </a:r>
            <a:r>
              <a:rPr lang="ko-KR" altLang="en-US" sz="1200" dirty="0" smtClean="0">
                <a:solidFill>
                  <a:srgbClr val="4472C4">
                    <a:lumMod val="60000"/>
                    <a:lumOff val="40000"/>
                  </a:srgbClr>
                </a:solidFill>
                <a:latin typeface="+mn-ea"/>
              </a:rPr>
              <a:t> 탭</a:t>
            </a:r>
            <a:endParaRPr lang="en-US" altLang="ko-KR" sz="1200" dirty="0">
              <a:solidFill>
                <a:srgbClr val="4472C4">
                  <a:lumMod val="60000"/>
                  <a:lumOff val="40000"/>
                </a:srgbClr>
              </a:solidFill>
              <a:latin typeface="+mn-ea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169817" y="2754984"/>
            <a:ext cx="1400594" cy="514350"/>
            <a:chOff x="169817" y="2754984"/>
            <a:chExt cx="1400594" cy="514350"/>
          </a:xfrm>
        </p:grpSpPr>
        <p:sp>
          <p:nvSpPr>
            <p:cNvPr id="95" name="양쪽 모서리가 둥근 사각형 26">
              <a:extLst>
                <a:ext uri="{FF2B5EF4-FFF2-40B4-BE49-F238E27FC236}">
                  <a16:creationId xmlns:a16="http://schemas.microsoft.com/office/drawing/2014/main" xmlns="" id="{94397131-E30D-4316-A12F-55F6E813C0C7}"/>
                </a:ext>
              </a:extLst>
            </p:cNvPr>
            <p:cNvSpPr/>
            <p:nvPr/>
          </p:nvSpPr>
          <p:spPr>
            <a:xfrm rot="16200000">
              <a:off x="682320" y="2381243"/>
              <a:ext cx="514350" cy="1261832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>
                <a:defRPr/>
              </a:pPr>
              <a:r>
                <a:rPr lang="ko-KR" altLang="en-US" sz="1200" b="1" dirty="0" smtClean="0">
                  <a:solidFill>
                    <a:prstClr val="white"/>
                  </a:solidFill>
                </a:rPr>
                <a:t>내 상점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96" name="모서리가 둥근 직사각형 27">
              <a:extLst>
                <a:ext uri="{FF2B5EF4-FFF2-40B4-BE49-F238E27FC236}">
                  <a16:creationId xmlns:a16="http://schemas.microsoft.com/office/drawing/2014/main" xmlns="" id="{66D88B94-A47E-44AF-9984-12BF5BE1BE21}"/>
                </a:ext>
              </a:extLst>
            </p:cNvPr>
            <p:cNvSpPr/>
            <p:nvPr/>
          </p:nvSpPr>
          <p:spPr>
            <a:xfrm>
              <a:off x="169817" y="2812821"/>
              <a:ext cx="346856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Freeform 6">
            <a:extLst>
              <a:ext uri="{FF2B5EF4-FFF2-40B4-BE49-F238E27FC236}">
                <a16:creationId xmlns:a16="http://schemas.microsoft.com/office/drawing/2014/main" xmlns="" id="{27BE5350-D967-410D-90D4-B033B907FB9B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63101" y="2929215"/>
            <a:ext cx="160288" cy="14211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435D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8" name="Freeform 6">
            <a:extLst>
              <a:ext uri="{FF2B5EF4-FFF2-40B4-BE49-F238E27FC236}">
                <a16:creationId xmlns:a16="http://schemas.microsoft.com/office/drawing/2014/main" xmlns="" id="{332FCCF0-E2F1-4D4B-A4C6-EB5936795087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42190" y="6423445"/>
            <a:ext cx="160288" cy="14211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435D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840CC71B-EE3D-4978-8F0F-390826B5A4CC}"/>
              </a:ext>
            </a:extLst>
          </p:cNvPr>
          <p:cNvGrpSpPr/>
          <p:nvPr/>
        </p:nvGrpSpPr>
        <p:grpSpPr>
          <a:xfrm>
            <a:off x="7222921" y="1518681"/>
            <a:ext cx="950122" cy="248301"/>
            <a:chOff x="2547077" y="3710252"/>
            <a:chExt cx="950122" cy="248301"/>
          </a:xfrm>
        </p:grpSpPr>
        <p:sp>
          <p:nvSpPr>
            <p:cNvPr id="59" name="사각형: 둥근 모서리 57">
              <a:extLst>
                <a:ext uri="{FF2B5EF4-FFF2-40B4-BE49-F238E27FC236}">
                  <a16:creationId xmlns:a16="http://schemas.microsoft.com/office/drawing/2014/main" xmlns="" id="{B81446A9-6CE8-4D9D-8C3E-D402710D817B}"/>
                </a:ext>
              </a:extLst>
            </p:cNvPr>
            <p:cNvSpPr/>
            <p:nvPr/>
          </p:nvSpPr>
          <p:spPr>
            <a:xfrm>
              <a:off x="2565488" y="3721010"/>
              <a:ext cx="891784" cy="23754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029653E3-5D41-4C74-AD2B-B1573923B67B}"/>
                </a:ext>
              </a:extLst>
            </p:cNvPr>
            <p:cNvSpPr txBox="1"/>
            <p:nvPr/>
          </p:nvSpPr>
          <p:spPr>
            <a:xfrm>
              <a:off x="2547077" y="3710252"/>
              <a:ext cx="9501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1" lang="en-US" altLang="ko-KR" sz="1000" b="1" i="1" dirty="0">
                  <a:solidFill>
                    <a:prstClr val="white"/>
                  </a:solidFill>
                  <a:latin typeface="나눔스퀘어_ac" panose="020B0600000101010101" pitchFamily="50" charset="-127"/>
                </a:rPr>
                <a:t>Console</a:t>
              </a:r>
              <a:endParaRPr kumimoji="1" lang="ko-KR" altLang="en-US" sz="1000" b="1" i="1" dirty="0">
                <a:solidFill>
                  <a:prstClr val="white"/>
                </a:solidFill>
                <a:latin typeface="나눔스퀘어_ac" panose="020B0600000101010101" pitchFamily="50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CD33A814-E526-4D12-A11D-0D893AA201D8}"/>
              </a:ext>
            </a:extLst>
          </p:cNvPr>
          <p:cNvGrpSpPr/>
          <p:nvPr/>
        </p:nvGrpSpPr>
        <p:grpSpPr>
          <a:xfrm>
            <a:off x="1851245" y="4801295"/>
            <a:ext cx="950122" cy="248301"/>
            <a:chOff x="2547077" y="3710252"/>
            <a:chExt cx="950122" cy="248301"/>
          </a:xfrm>
        </p:grpSpPr>
        <p:sp>
          <p:nvSpPr>
            <p:cNvPr id="62" name="사각형: 둥근 모서리 38">
              <a:extLst>
                <a:ext uri="{FF2B5EF4-FFF2-40B4-BE49-F238E27FC236}">
                  <a16:creationId xmlns:a16="http://schemas.microsoft.com/office/drawing/2014/main" xmlns="" id="{32B382F1-1592-45AF-AF0F-5F86BB9D793F}"/>
                </a:ext>
              </a:extLst>
            </p:cNvPr>
            <p:cNvSpPr/>
            <p:nvPr/>
          </p:nvSpPr>
          <p:spPr>
            <a:xfrm>
              <a:off x="2565488" y="3721010"/>
              <a:ext cx="891784" cy="23754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D5DA9DC5-2549-412C-997F-12D6B0BB2870}"/>
                </a:ext>
              </a:extLst>
            </p:cNvPr>
            <p:cNvSpPr txBox="1"/>
            <p:nvPr/>
          </p:nvSpPr>
          <p:spPr>
            <a:xfrm>
              <a:off x="2547077" y="3710252"/>
              <a:ext cx="9501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1" lang="en-US" altLang="ko-KR" sz="1000" b="1" i="1" dirty="0">
                  <a:solidFill>
                    <a:prstClr val="white"/>
                  </a:solidFill>
                  <a:latin typeface="나눔스퀘어_ac" panose="020B0600000101010101" pitchFamily="50" charset="-127"/>
                </a:rPr>
                <a:t>SQL</a:t>
              </a:r>
              <a:endParaRPr kumimoji="1" lang="ko-KR" altLang="en-US" sz="1000" b="1" i="1" dirty="0">
                <a:solidFill>
                  <a:prstClr val="white"/>
                </a:solidFill>
                <a:latin typeface="나눔스퀘어_ac" panose="020B0600000101010101" pitchFamily="50" charset="-127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D7CD9F31-00AB-40BD-A484-AA57D1E7A87D}"/>
              </a:ext>
            </a:extLst>
          </p:cNvPr>
          <p:cNvSpPr/>
          <p:nvPr/>
        </p:nvSpPr>
        <p:spPr>
          <a:xfrm>
            <a:off x="7129908" y="1815867"/>
            <a:ext cx="4837400" cy="49264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FDC6D270-5A11-42E5-B618-05A374FFEC1B}"/>
              </a:ext>
            </a:extLst>
          </p:cNvPr>
          <p:cNvSpPr/>
          <p:nvPr/>
        </p:nvSpPr>
        <p:spPr>
          <a:xfrm>
            <a:off x="1851245" y="5111885"/>
            <a:ext cx="4922760" cy="16361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CD33A814-E526-4D12-A11D-0D893AA201D8}"/>
              </a:ext>
            </a:extLst>
          </p:cNvPr>
          <p:cNvGrpSpPr/>
          <p:nvPr/>
        </p:nvGrpSpPr>
        <p:grpSpPr>
          <a:xfrm>
            <a:off x="1851245" y="1480395"/>
            <a:ext cx="950122" cy="248301"/>
            <a:chOff x="2547077" y="3710252"/>
            <a:chExt cx="950122" cy="248301"/>
          </a:xfrm>
        </p:grpSpPr>
        <p:sp>
          <p:nvSpPr>
            <p:cNvPr id="72" name="사각형: 둥근 모서리 38">
              <a:extLst>
                <a:ext uri="{FF2B5EF4-FFF2-40B4-BE49-F238E27FC236}">
                  <a16:creationId xmlns:a16="http://schemas.microsoft.com/office/drawing/2014/main" xmlns="" id="{32B382F1-1592-45AF-AF0F-5F86BB9D793F}"/>
                </a:ext>
              </a:extLst>
            </p:cNvPr>
            <p:cNvSpPr/>
            <p:nvPr/>
          </p:nvSpPr>
          <p:spPr>
            <a:xfrm>
              <a:off x="2565488" y="3721010"/>
              <a:ext cx="891784" cy="23754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D5DA9DC5-2549-412C-997F-12D6B0BB2870}"/>
                </a:ext>
              </a:extLst>
            </p:cNvPr>
            <p:cNvSpPr txBox="1"/>
            <p:nvPr/>
          </p:nvSpPr>
          <p:spPr>
            <a:xfrm>
              <a:off x="2547077" y="3710252"/>
              <a:ext cx="9501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1" lang="en-US" altLang="ko-KR" sz="1000" b="1" i="1" dirty="0" smtClean="0">
                  <a:solidFill>
                    <a:prstClr val="white"/>
                  </a:solidFill>
                  <a:latin typeface="나눔스퀘어_ac" panose="020B0600000101010101" pitchFamily="50" charset="-127"/>
                </a:rPr>
                <a:t>Capture</a:t>
              </a:r>
              <a:endParaRPr kumimoji="1" lang="ko-KR" altLang="en-US" sz="1000" b="1" i="1" dirty="0">
                <a:solidFill>
                  <a:prstClr val="white"/>
                </a:solidFill>
                <a:latin typeface="나눔스퀘어_ac" panose="020B0600000101010101" pitchFamily="50" charset="-127"/>
              </a:endParaRP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FDC6D270-5A11-42E5-B618-05A374FFEC1B}"/>
              </a:ext>
            </a:extLst>
          </p:cNvPr>
          <p:cNvSpPr/>
          <p:nvPr/>
        </p:nvSpPr>
        <p:spPr>
          <a:xfrm>
            <a:off x="1851244" y="1779145"/>
            <a:ext cx="4922761" cy="1313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67150AB5-E305-4CA4-8C37-0C1E127024D4}"/>
              </a:ext>
            </a:extLst>
          </p:cNvPr>
          <p:cNvGrpSpPr/>
          <p:nvPr/>
        </p:nvGrpSpPr>
        <p:grpSpPr>
          <a:xfrm>
            <a:off x="1851245" y="3145183"/>
            <a:ext cx="950122" cy="248301"/>
            <a:chOff x="2547077" y="3710252"/>
            <a:chExt cx="950122" cy="248301"/>
          </a:xfrm>
        </p:grpSpPr>
        <p:sp>
          <p:nvSpPr>
            <p:cNvPr id="76" name="사각형: 둥근 모서리 50">
              <a:extLst>
                <a:ext uri="{FF2B5EF4-FFF2-40B4-BE49-F238E27FC236}">
                  <a16:creationId xmlns:a16="http://schemas.microsoft.com/office/drawing/2014/main" xmlns="" id="{4D623BAF-0691-4FE6-9CDF-330F7893D486}"/>
                </a:ext>
              </a:extLst>
            </p:cNvPr>
            <p:cNvSpPr/>
            <p:nvPr/>
          </p:nvSpPr>
          <p:spPr>
            <a:xfrm>
              <a:off x="2565488" y="3721010"/>
              <a:ext cx="891784" cy="23754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889F9C67-85D5-49C1-BDCB-F20A58686493}"/>
                </a:ext>
              </a:extLst>
            </p:cNvPr>
            <p:cNvSpPr txBox="1"/>
            <p:nvPr/>
          </p:nvSpPr>
          <p:spPr>
            <a:xfrm>
              <a:off x="2547077" y="3710252"/>
              <a:ext cx="9501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1" lang="en-US" altLang="ko-KR" sz="1000" b="1" i="1" dirty="0" smtClean="0">
                  <a:solidFill>
                    <a:prstClr val="white"/>
                  </a:solidFill>
                  <a:latin typeface="나눔스퀘어_ac" panose="020B0600000101010101" pitchFamily="50" charset="-127"/>
                </a:rPr>
                <a:t>Service</a:t>
              </a:r>
              <a:endParaRPr kumimoji="1" lang="ko-KR" altLang="en-US" sz="1000" b="1" i="1" dirty="0">
                <a:solidFill>
                  <a:prstClr val="white"/>
                </a:solidFill>
                <a:latin typeface="나눔스퀘어_ac" panose="020B0600000101010101" pitchFamily="50" charset="-127"/>
              </a:endParaRP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D56FEEAC-3DCF-45ED-8758-28E6AB163704}"/>
              </a:ext>
            </a:extLst>
          </p:cNvPr>
          <p:cNvSpPr/>
          <p:nvPr/>
        </p:nvSpPr>
        <p:spPr>
          <a:xfrm>
            <a:off x="1851245" y="3509657"/>
            <a:ext cx="4922761" cy="1268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49" name="꺾인 연결선 48"/>
          <p:cNvCxnSpPr>
            <a:stCxn id="100" idx="3"/>
            <a:endCxn id="83" idx="1"/>
          </p:cNvCxnSpPr>
          <p:nvPr/>
        </p:nvCxnSpPr>
        <p:spPr>
          <a:xfrm flipV="1">
            <a:off x="6688645" y="3635618"/>
            <a:ext cx="624439" cy="268014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474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11" r="21532"/>
          <a:stretch/>
        </p:blipFill>
        <p:spPr>
          <a:xfrm>
            <a:off x="1883288" y="1815867"/>
            <a:ext cx="4521657" cy="1262020"/>
          </a:xfrm>
          <a:prstGeom prst="rect">
            <a:avLst/>
          </a:prstGeom>
          <a:ln>
            <a:noFill/>
          </a:ln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912" y="3987510"/>
            <a:ext cx="4701947" cy="495343"/>
          </a:xfrm>
          <a:prstGeom prst="rect">
            <a:avLst/>
          </a:prstGeom>
          <a:ln>
            <a:noFill/>
          </a:ln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684" y="1815867"/>
            <a:ext cx="2202371" cy="3696020"/>
          </a:xfrm>
          <a:prstGeom prst="rect">
            <a:avLst/>
          </a:prstGeom>
          <a:ln>
            <a:noFill/>
          </a:ln>
        </p:spPr>
      </p:pic>
      <p:grpSp>
        <p:nvGrpSpPr>
          <p:cNvPr id="59" name="그룹 58"/>
          <p:cNvGrpSpPr/>
          <p:nvPr/>
        </p:nvGrpSpPr>
        <p:grpSpPr>
          <a:xfrm>
            <a:off x="1883288" y="5224215"/>
            <a:ext cx="4805358" cy="1508579"/>
            <a:chOff x="2760249" y="2180608"/>
            <a:chExt cx="6717119" cy="2108752"/>
          </a:xfrm>
        </p:grpSpPr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0249" y="2180608"/>
              <a:ext cx="5701829" cy="124121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04"/>
            <a:stretch/>
          </p:blipFill>
          <p:spPr>
            <a:xfrm>
              <a:off x="2760249" y="3443467"/>
              <a:ext cx="6717119" cy="84589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370983" y="47507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</a:rPr>
              <a:t>자바기능구현</a:t>
            </a:r>
            <a:r>
              <a:rPr lang="en-US" altLang="ko-KR" sz="2400" b="1" kern="0" dirty="0">
                <a:solidFill>
                  <a:srgbClr val="404040"/>
                </a:solidFill>
                <a:latin typeface="나눔스퀘어_ac" panose="020B0600000101010101" pitchFamily="50" charset="-127"/>
                <a:sym typeface="맑은 고딕"/>
              </a:rPr>
              <a:t> – </a:t>
            </a:r>
            <a:r>
              <a:rPr lang="ko-KR" altLang="en-US" sz="2400" b="1" kern="0" dirty="0" err="1" smtClean="0">
                <a:solidFill>
                  <a:srgbClr val="404040"/>
                </a:solidFill>
                <a:latin typeface="나눔스퀘어_ac" panose="020B0600000101010101" pitchFamily="50" charset="-127"/>
                <a:sym typeface="맑은 고딕"/>
              </a:rPr>
              <a:t>내상점</a:t>
            </a:r>
            <a:r>
              <a:rPr lang="en-US" altLang="ko-KR" sz="2400" b="1" kern="0" dirty="0" smtClean="0">
                <a:solidFill>
                  <a:srgbClr val="404040"/>
                </a:solidFill>
                <a:latin typeface="나눔스퀘어_ac" panose="020B0600000101010101" pitchFamily="50" charset="-127"/>
                <a:sym typeface="맑은 고딕"/>
              </a:rPr>
              <a:t>(</a:t>
            </a:r>
            <a:r>
              <a:rPr lang="ko-KR" altLang="en-US" sz="2400" b="1" kern="0" dirty="0" smtClean="0">
                <a:solidFill>
                  <a:srgbClr val="404040"/>
                </a:solidFill>
                <a:latin typeface="나눔스퀘어_ac" panose="020B0600000101010101" pitchFamily="50" charset="-127"/>
                <a:sym typeface="맑은 고딕"/>
              </a:rPr>
              <a:t>찜 탭</a:t>
            </a:r>
            <a:r>
              <a:rPr lang="en-US" altLang="ko-KR" sz="2400" b="1" kern="0" dirty="0" smtClean="0">
                <a:solidFill>
                  <a:srgbClr val="404040"/>
                </a:solidFill>
                <a:latin typeface="나눔스퀘어_ac" panose="020B0600000101010101" pitchFamily="50" charset="-127"/>
                <a:sym typeface="맑은 고딕"/>
              </a:rPr>
              <a:t>)</a:t>
            </a:r>
            <a:r>
              <a:rPr lang="en-US" altLang="ko-KR" sz="2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</a:rPr>
              <a:t> </a:t>
            </a:r>
            <a:endParaRPr lang="en-US" altLang="ko-KR" sz="2400" b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188704" y="148233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17587" y="299195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0B97CB5-1908-46FD-94AA-D5A37EE1BBEE}"/>
              </a:ext>
            </a:extLst>
          </p:cNvPr>
          <p:cNvSpPr txBox="1"/>
          <p:nvPr/>
        </p:nvSpPr>
        <p:spPr>
          <a:xfrm>
            <a:off x="1786999" y="879700"/>
            <a:ext cx="9207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prstClr val="black"/>
                </a:solidFill>
              </a:rPr>
              <a:t>찜 해놓은 상품 리스트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just"/>
            <a:r>
              <a:rPr lang="ko-KR" altLang="en-US" sz="1200" dirty="0">
                <a:solidFill>
                  <a:prstClr val="black"/>
                </a:solidFill>
              </a:rPr>
              <a:t>가장 최근 추가 된 상품이 제일 </a:t>
            </a:r>
            <a:r>
              <a:rPr lang="ko-KR" altLang="en-US" sz="1200" dirty="0" err="1">
                <a:solidFill>
                  <a:prstClr val="black"/>
                </a:solidFill>
              </a:rPr>
              <a:t>윗</a:t>
            </a:r>
            <a:r>
              <a:rPr lang="ko-KR" altLang="en-US" sz="1200" dirty="0">
                <a:solidFill>
                  <a:prstClr val="black"/>
                </a:solidFill>
              </a:rPr>
              <a:t> 줄에 출력됨 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</a:rPr>
              <a:t>최신순</a:t>
            </a:r>
            <a:r>
              <a:rPr lang="ko-KR" altLang="en-US" sz="1200" dirty="0">
                <a:solidFill>
                  <a:prstClr val="black"/>
                </a:solidFill>
              </a:rPr>
              <a:t> 정렬</a:t>
            </a:r>
            <a:r>
              <a:rPr lang="en-US" altLang="ko-KR" sz="12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64" name="한쪽 모서리가 둥근 사각형 4">
            <a:extLst>
              <a:ext uri="{FF2B5EF4-FFF2-40B4-BE49-F238E27FC236}">
                <a16:creationId xmlns:a16="http://schemas.microsoft.com/office/drawing/2014/main" xmlns="" id="{C4BD5761-2ADC-432D-8E2B-1EFF78A52D5D}"/>
              </a:ext>
            </a:extLst>
          </p:cNvPr>
          <p:cNvSpPr/>
          <p:nvPr/>
        </p:nvSpPr>
        <p:spPr>
          <a:xfrm>
            <a:off x="0" y="342900"/>
            <a:ext cx="1552069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5" name="Group 12">
            <a:extLst>
              <a:ext uri="{FF2B5EF4-FFF2-40B4-BE49-F238E27FC236}">
                <a16:creationId xmlns:a16="http://schemas.microsoft.com/office/drawing/2014/main" xmlns="" id="{3C753839-F8F1-4AAF-B1DE-69A9D15670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1609" y="1514073"/>
            <a:ext cx="193117" cy="153620"/>
            <a:chOff x="6124" y="305"/>
            <a:chExt cx="841" cy="669"/>
          </a:xfrm>
          <a:solidFill>
            <a:srgbClr val="435DBE"/>
          </a:solidFill>
        </p:grpSpPr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xmlns="" id="{ADAFF54F-D312-4844-82E8-B6DA2FAB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xmlns="" id="{37B375AD-C580-4388-A28F-9E5BF73BF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6" name="Freeform 9">
            <a:extLst>
              <a:ext uri="{FF2B5EF4-FFF2-40B4-BE49-F238E27FC236}">
                <a16:creationId xmlns:a16="http://schemas.microsoft.com/office/drawing/2014/main" xmlns="" id="{9D7A4F15-0293-4DB8-B9AF-2472B1B6701E}"/>
              </a:ext>
            </a:extLst>
          </p:cNvPr>
          <p:cNvSpPr>
            <a:spLocks/>
          </p:cNvSpPr>
          <p:nvPr/>
        </p:nvSpPr>
        <p:spPr bwMode="auto">
          <a:xfrm>
            <a:off x="312050" y="773974"/>
            <a:ext cx="131646" cy="17373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435DB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5E846EE6-9598-49AC-A5E9-E6C674BCFE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8592" y="506056"/>
          <a:ext cx="961818" cy="6457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8294D4"/>
                          </a:solidFill>
                        </a:rPr>
                        <a:t>목차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rgbClr val="8294D4"/>
                          </a:solidFill>
                        </a:rPr>
                        <a:t>주제선정</a:t>
                      </a:r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49698507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8294D4"/>
                          </a:solidFill>
                        </a:rPr>
                        <a:t>일정</a:t>
                      </a:r>
                      <a:r>
                        <a:rPr lang="en-US" altLang="ko-KR" sz="1200" b="1" dirty="0">
                          <a:solidFill>
                            <a:srgbClr val="8294D4"/>
                          </a:solidFill>
                        </a:rPr>
                        <a:t>&amp;</a:t>
                      </a:r>
                      <a:r>
                        <a:rPr lang="ko-KR" altLang="en-US" sz="1200" b="1" dirty="0">
                          <a:solidFill>
                            <a:srgbClr val="8294D4"/>
                          </a:solidFill>
                        </a:rPr>
                        <a:t>멤버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67391129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</a:rPr>
                        <a:t>일정계획</a:t>
                      </a:r>
                    </a:p>
                    <a:p>
                      <a:pPr algn="ctr" latinLnBrk="1"/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44578402"/>
                  </a:ext>
                </a:extLst>
              </a:tr>
            </a:tbl>
          </a:graphicData>
        </a:graphic>
      </p:graphicFrame>
      <p:grpSp>
        <p:nvGrpSpPr>
          <p:cNvPr id="88" name="Group 20">
            <a:extLst>
              <a:ext uri="{FF2B5EF4-FFF2-40B4-BE49-F238E27FC236}">
                <a16:creationId xmlns:a16="http://schemas.microsoft.com/office/drawing/2014/main" xmlns="" id="{BD29DD09-D79D-4A90-96B6-09BE923C1AF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3791" y="2227756"/>
            <a:ext cx="128093" cy="174724"/>
            <a:chOff x="2597" y="4163"/>
            <a:chExt cx="217" cy="296"/>
          </a:xfrm>
          <a:solidFill>
            <a:srgbClr val="435DBE"/>
          </a:solidFill>
        </p:grpSpPr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xmlns="" id="{B7E1B726-FC41-45E1-80A3-602D9D6A7F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xmlns="" id="{11BCA427-49F4-461E-8E5A-427C8303E4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xmlns="" id="{3CE8DEDA-7B5B-4DD8-B5DD-D6BD06A15E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xmlns="" id="{E1EB6F66-C5D3-41F1-81D0-8879DDB40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93" name="모서리가 둥근 직사각형 92"/>
          <p:cNvSpPr/>
          <p:nvPr/>
        </p:nvSpPr>
        <p:spPr>
          <a:xfrm>
            <a:off x="396061" y="3064072"/>
            <a:ext cx="1072804" cy="28786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200" b="1" dirty="0" smtClean="0">
              <a:solidFill>
                <a:srgbClr val="4472C4">
                  <a:lumMod val="50000"/>
                </a:srgbClr>
              </a:solidFill>
            </a:endParaRPr>
          </a:p>
          <a:p>
            <a:pPr algn="ctr">
              <a:defRPr/>
            </a:pPr>
            <a:r>
              <a:rPr lang="ko-KR" altLang="en-US" sz="1200" dirty="0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회원정보</a:t>
            </a:r>
            <a:endParaRPr lang="en-US" altLang="ko-KR" sz="1200" dirty="0">
              <a:solidFill>
                <a:srgbClr val="4472C4">
                  <a:lumMod val="60000"/>
                  <a:lumOff val="40000"/>
                </a:srgbClr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1200" dirty="0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상품 탭</a:t>
            </a:r>
            <a:endParaRPr lang="en-US" altLang="ko-KR" sz="1200" dirty="0" smtClean="0">
              <a:solidFill>
                <a:srgbClr val="4472C4">
                  <a:lumMod val="60000"/>
                  <a:lumOff val="40000"/>
                </a:srgbClr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1050" dirty="0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상점문의 탭</a:t>
            </a:r>
            <a:endParaRPr lang="en-US" altLang="ko-KR" sz="1050" dirty="0" smtClean="0">
              <a:solidFill>
                <a:srgbClr val="4472C4">
                  <a:lumMod val="60000"/>
                  <a:lumOff val="40000"/>
                </a:srgbClr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1200" b="1" dirty="0" smtClean="0">
                <a:solidFill>
                  <a:srgbClr val="4472C4">
                    <a:lumMod val="50000"/>
                  </a:srgbClr>
                </a:solidFill>
              </a:rPr>
              <a:t>찜 탭</a:t>
            </a:r>
            <a:endParaRPr lang="en-US" altLang="ko-KR" sz="1200" b="1" dirty="0" smtClean="0">
              <a:solidFill>
                <a:srgbClr val="4472C4">
                  <a:lumMod val="50000"/>
                </a:srgbClr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1050" dirty="0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상점후기 탭</a:t>
            </a:r>
            <a:endParaRPr lang="en-US" altLang="ko-KR" sz="1050" dirty="0" smtClean="0">
              <a:solidFill>
                <a:srgbClr val="4472C4">
                  <a:lumMod val="60000"/>
                  <a:lumOff val="40000"/>
                </a:srgbClr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1200" dirty="0" err="1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팔로잉</a:t>
            </a:r>
            <a:r>
              <a:rPr lang="ko-KR" altLang="en-US" sz="1200" dirty="0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 탭</a:t>
            </a:r>
            <a:endParaRPr lang="en-US" altLang="ko-KR" sz="1200" dirty="0" smtClean="0">
              <a:solidFill>
                <a:srgbClr val="4472C4">
                  <a:lumMod val="60000"/>
                  <a:lumOff val="40000"/>
                </a:srgbClr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1200" dirty="0" err="1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팔로워</a:t>
            </a:r>
            <a:r>
              <a:rPr lang="ko-KR" altLang="en-US" sz="1200" dirty="0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 탭</a:t>
            </a:r>
            <a:endParaRPr lang="en-US" altLang="ko-KR" sz="1200" dirty="0">
              <a:solidFill>
                <a:srgbClr val="4472C4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169817" y="2754984"/>
            <a:ext cx="1400594" cy="514350"/>
            <a:chOff x="169817" y="2754984"/>
            <a:chExt cx="1400594" cy="514350"/>
          </a:xfrm>
        </p:grpSpPr>
        <p:sp>
          <p:nvSpPr>
            <p:cNvPr id="95" name="양쪽 모서리가 둥근 사각형 26">
              <a:extLst>
                <a:ext uri="{FF2B5EF4-FFF2-40B4-BE49-F238E27FC236}">
                  <a16:creationId xmlns:a16="http://schemas.microsoft.com/office/drawing/2014/main" xmlns="" id="{94397131-E30D-4316-A12F-55F6E813C0C7}"/>
                </a:ext>
              </a:extLst>
            </p:cNvPr>
            <p:cNvSpPr/>
            <p:nvPr/>
          </p:nvSpPr>
          <p:spPr>
            <a:xfrm rot="16200000">
              <a:off x="682320" y="2381243"/>
              <a:ext cx="514350" cy="1261832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>
                <a:defRPr/>
              </a:pPr>
              <a:r>
                <a:rPr lang="ko-KR" altLang="en-US" sz="1200" b="1" dirty="0" smtClean="0">
                  <a:solidFill>
                    <a:prstClr val="white"/>
                  </a:solidFill>
                </a:rPr>
                <a:t>내 상점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96" name="모서리가 둥근 직사각형 27">
              <a:extLst>
                <a:ext uri="{FF2B5EF4-FFF2-40B4-BE49-F238E27FC236}">
                  <a16:creationId xmlns:a16="http://schemas.microsoft.com/office/drawing/2014/main" xmlns="" id="{66D88B94-A47E-44AF-9984-12BF5BE1BE21}"/>
                </a:ext>
              </a:extLst>
            </p:cNvPr>
            <p:cNvSpPr/>
            <p:nvPr/>
          </p:nvSpPr>
          <p:spPr>
            <a:xfrm>
              <a:off x="169817" y="2812821"/>
              <a:ext cx="346856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Freeform 6">
            <a:extLst>
              <a:ext uri="{FF2B5EF4-FFF2-40B4-BE49-F238E27FC236}">
                <a16:creationId xmlns:a16="http://schemas.microsoft.com/office/drawing/2014/main" xmlns="" id="{27BE5350-D967-410D-90D4-B033B907FB9B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63101" y="2929215"/>
            <a:ext cx="160288" cy="14211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435D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8" name="Freeform 6">
            <a:extLst>
              <a:ext uri="{FF2B5EF4-FFF2-40B4-BE49-F238E27FC236}">
                <a16:creationId xmlns:a16="http://schemas.microsoft.com/office/drawing/2014/main" xmlns="" id="{332FCCF0-E2F1-4D4B-A4C6-EB5936795087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42190" y="6423445"/>
            <a:ext cx="160288" cy="14211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435D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840CC71B-EE3D-4978-8F0F-390826B5A4CC}"/>
              </a:ext>
            </a:extLst>
          </p:cNvPr>
          <p:cNvGrpSpPr/>
          <p:nvPr/>
        </p:nvGrpSpPr>
        <p:grpSpPr>
          <a:xfrm>
            <a:off x="7222921" y="1518681"/>
            <a:ext cx="950122" cy="248301"/>
            <a:chOff x="2547077" y="3710252"/>
            <a:chExt cx="950122" cy="248301"/>
          </a:xfrm>
        </p:grpSpPr>
        <p:sp>
          <p:nvSpPr>
            <p:cNvPr id="33" name="사각형: 둥근 모서리 57">
              <a:extLst>
                <a:ext uri="{FF2B5EF4-FFF2-40B4-BE49-F238E27FC236}">
                  <a16:creationId xmlns:a16="http://schemas.microsoft.com/office/drawing/2014/main" xmlns="" id="{B81446A9-6CE8-4D9D-8C3E-D402710D817B}"/>
                </a:ext>
              </a:extLst>
            </p:cNvPr>
            <p:cNvSpPr/>
            <p:nvPr/>
          </p:nvSpPr>
          <p:spPr>
            <a:xfrm>
              <a:off x="2565488" y="3721010"/>
              <a:ext cx="891784" cy="23754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029653E3-5D41-4C74-AD2B-B1573923B67B}"/>
                </a:ext>
              </a:extLst>
            </p:cNvPr>
            <p:cNvSpPr txBox="1"/>
            <p:nvPr/>
          </p:nvSpPr>
          <p:spPr>
            <a:xfrm>
              <a:off x="2547077" y="3710252"/>
              <a:ext cx="9501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1" lang="en-US" altLang="ko-KR" sz="1000" b="1" i="1" dirty="0">
                  <a:solidFill>
                    <a:prstClr val="white"/>
                  </a:solidFill>
                  <a:latin typeface="나눔스퀘어_ac" panose="020B0600000101010101" pitchFamily="50" charset="-127"/>
                </a:rPr>
                <a:t>Console</a:t>
              </a:r>
              <a:endParaRPr kumimoji="1" lang="ko-KR" altLang="en-US" sz="1000" b="1" i="1" dirty="0">
                <a:solidFill>
                  <a:prstClr val="white"/>
                </a:solidFill>
                <a:latin typeface="나눔스퀘어_ac" panose="020B0600000101010101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CD33A814-E526-4D12-A11D-0D893AA201D8}"/>
              </a:ext>
            </a:extLst>
          </p:cNvPr>
          <p:cNvGrpSpPr/>
          <p:nvPr/>
        </p:nvGrpSpPr>
        <p:grpSpPr>
          <a:xfrm>
            <a:off x="1851245" y="4910155"/>
            <a:ext cx="950122" cy="248301"/>
            <a:chOff x="2547077" y="3710252"/>
            <a:chExt cx="950122" cy="248301"/>
          </a:xfrm>
        </p:grpSpPr>
        <p:sp>
          <p:nvSpPr>
            <p:cNvPr id="40" name="사각형: 둥근 모서리 38">
              <a:extLst>
                <a:ext uri="{FF2B5EF4-FFF2-40B4-BE49-F238E27FC236}">
                  <a16:creationId xmlns:a16="http://schemas.microsoft.com/office/drawing/2014/main" xmlns="" id="{32B382F1-1592-45AF-AF0F-5F86BB9D793F}"/>
                </a:ext>
              </a:extLst>
            </p:cNvPr>
            <p:cNvSpPr/>
            <p:nvPr/>
          </p:nvSpPr>
          <p:spPr>
            <a:xfrm>
              <a:off x="2565488" y="3721010"/>
              <a:ext cx="891784" cy="23754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D5DA9DC5-2549-412C-997F-12D6B0BB2870}"/>
                </a:ext>
              </a:extLst>
            </p:cNvPr>
            <p:cNvSpPr txBox="1"/>
            <p:nvPr/>
          </p:nvSpPr>
          <p:spPr>
            <a:xfrm>
              <a:off x="2547077" y="3710252"/>
              <a:ext cx="9501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1" lang="en-US" altLang="ko-KR" sz="1000" b="1" i="1" dirty="0">
                  <a:solidFill>
                    <a:prstClr val="white"/>
                  </a:solidFill>
                  <a:latin typeface="나눔스퀘어_ac" panose="020B0600000101010101" pitchFamily="50" charset="-127"/>
                </a:rPr>
                <a:t>SQL</a:t>
              </a:r>
              <a:endParaRPr kumimoji="1" lang="ko-KR" altLang="en-US" sz="1000" b="1" i="1" dirty="0">
                <a:solidFill>
                  <a:prstClr val="white"/>
                </a:solidFill>
                <a:latin typeface="나눔스퀘어_ac" panose="020B0600000101010101" pitchFamily="50" charset="-127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7CD9F31-00AB-40BD-A484-AA57D1E7A87D}"/>
              </a:ext>
            </a:extLst>
          </p:cNvPr>
          <p:cNvSpPr/>
          <p:nvPr/>
        </p:nvSpPr>
        <p:spPr>
          <a:xfrm>
            <a:off x="7129908" y="1815867"/>
            <a:ext cx="4837400" cy="49264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FDC6D270-5A11-42E5-B618-05A374FFEC1B}"/>
              </a:ext>
            </a:extLst>
          </p:cNvPr>
          <p:cNvSpPr/>
          <p:nvPr/>
        </p:nvSpPr>
        <p:spPr>
          <a:xfrm>
            <a:off x="1851244" y="5224215"/>
            <a:ext cx="4922761" cy="1523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CD33A814-E526-4D12-A11D-0D893AA201D8}"/>
              </a:ext>
            </a:extLst>
          </p:cNvPr>
          <p:cNvGrpSpPr/>
          <p:nvPr/>
        </p:nvGrpSpPr>
        <p:grpSpPr>
          <a:xfrm>
            <a:off x="1851245" y="1480395"/>
            <a:ext cx="950122" cy="248301"/>
            <a:chOff x="2547077" y="3710252"/>
            <a:chExt cx="950122" cy="248301"/>
          </a:xfrm>
        </p:grpSpPr>
        <p:sp>
          <p:nvSpPr>
            <p:cNvPr id="51" name="사각형: 둥근 모서리 38">
              <a:extLst>
                <a:ext uri="{FF2B5EF4-FFF2-40B4-BE49-F238E27FC236}">
                  <a16:creationId xmlns:a16="http://schemas.microsoft.com/office/drawing/2014/main" xmlns="" id="{32B382F1-1592-45AF-AF0F-5F86BB9D793F}"/>
                </a:ext>
              </a:extLst>
            </p:cNvPr>
            <p:cNvSpPr/>
            <p:nvPr/>
          </p:nvSpPr>
          <p:spPr>
            <a:xfrm>
              <a:off x="2565488" y="3721010"/>
              <a:ext cx="891784" cy="23754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D5DA9DC5-2549-412C-997F-12D6B0BB2870}"/>
                </a:ext>
              </a:extLst>
            </p:cNvPr>
            <p:cNvSpPr txBox="1"/>
            <p:nvPr/>
          </p:nvSpPr>
          <p:spPr>
            <a:xfrm>
              <a:off x="2547077" y="3710252"/>
              <a:ext cx="9501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1" lang="en-US" altLang="ko-KR" sz="1000" b="1" i="1" dirty="0" smtClean="0">
                  <a:solidFill>
                    <a:prstClr val="white"/>
                  </a:solidFill>
                  <a:latin typeface="나눔스퀘어_ac" panose="020B0600000101010101" pitchFamily="50" charset="-127"/>
                </a:rPr>
                <a:t>Capture</a:t>
              </a:r>
              <a:endParaRPr kumimoji="1" lang="ko-KR" altLang="en-US" sz="1000" b="1" i="1" dirty="0">
                <a:solidFill>
                  <a:prstClr val="white"/>
                </a:solidFill>
                <a:latin typeface="나눔스퀘어_ac" panose="020B0600000101010101" pitchFamily="50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FDC6D270-5A11-42E5-B618-05A374FFEC1B}"/>
              </a:ext>
            </a:extLst>
          </p:cNvPr>
          <p:cNvSpPr/>
          <p:nvPr/>
        </p:nvSpPr>
        <p:spPr>
          <a:xfrm>
            <a:off x="1851244" y="1779145"/>
            <a:ext cx="4922761" cy="1499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67150AB5-E305-4CA4-8C37-0C1E127024D4}"/>
              </a:ext>
            </a:extLst>
          </p:cNvPr>
          <p:cNvGrpSpPr/>
          <p:nvPr/>
        </p:nvGrpSpPr>
        <p:grpSpPr>
          <a:xfrm>
            <a:off x="1851245" y="3539726"/>
            <a:ext cx="950122" cy="248301"/>
            <a:chOff x="2547077" y="3710252"/>
            <a:chExt cx="950122" cy="248301"/>
          </a:xfrm>
        </p:grpSpPr>
        <p:sp>
          <p:nvSpPr>
            <p:cNvPr id="55" name="사각형: 둥근 모서리 50">
              <a:extLst>
                <a:ext uri="{FF2B5EF4-FFF2-40B4-BE49-F238E27FC236}">
                  <a16:creationId xmlns:a16="http://schemas.microsoft.com/office/drawing/2014/main" xmlns="" id="{4D623BAF-0691-4FE6-9CDF-330F7893D486}"/>
                </a:ext>
              </a:extLst>
            </p:cNvPr>
            <p:cNvSpPr/>
            <p:nvPr/>
          </p:nvSpPr>
          <p:spPr>
            <a:xfrm>
              <a:off x="2565488" y="3721010"/>
              <a:ext cx="891784" cy="23754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889F9C67-85D5-49C1-BDCB-F20A58686493}"/>
                </a:ext>
              </a:extLst>
            </p:cNvPr>
            <p:cNvSpPr txBox="1"/>
            <p:nvPr/>
          </p:nvSpPr>
          <p:spPr>
            <a:xfrm>
              <a:off x="2547077" y="3710252"/>
              <a:ext cx="9501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1" lang="en-US" altLang="ko-KR" sz="1000" b="1" i="1" dirty="0">
                  <a:solidFill>
                    <a:prstClr val="white"/>
                  </a:solidFill>
                  <a:latin typeface="나눔스퀘어_ac" panose="020B0600000101010101" pitchFamily="50" charset="-127"/>
                </a:rPr>
                <a:t>DAO</a:t>
              </a:r>
              <a:endParaRPr kumimoji="1" lang="ko-KR" altLang="en-US" sz="1000" b="1" i="1" dirty="0">
                <a:solidFill>
                  <a:prstClr val="white"/>
                </a:solidFill>
                <a:latin typeface="나눔스퀘어_ac" panose="020B0600000101010101" pitchFamily="50" charset="-127"/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D56FEEAC-3DCF-45ED-8758-28E6AB163704}"/>
              </a:ext>
            </a:extLst>
          </p:cNvPr>
          <p:cNvSpPr/>
          <p:nvPr/>
        </p:nvSpPr>
        <p:spPr>
          <a:xfrm>
            <a:off x="1851245" y="3864429"/>
            <a:ext cx="4922761" cy="913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47" name="꺾인 연결선 46"/>
          <p:cNvCxnSpPr>
            <a:stCxn id="61" idx="3"/>
            <a:endCxn id="58" idx="1"/>
          </p:cNvCxnSpPr>
          <p:nvPr/>
        </p:nvCxnSpPr>
        <p:spPr>
          <a:xfrm flipV="1">
            <a:off x="6688646" y="3663877"/>
            <a:ext cx="741038" cy="276634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563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1985844" y="4620209"/>
            <a:ext cx="4568202" cy="2127867"/>
            <a:chOff x="1768588" y="3596863"/>
            <a:chExt cx="5353763" cy="2493781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8588" y="3596863"/>
              <a:ext cx="4823878" cy="94496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3797"/>
            <a:stretch/>
          </p:blipFill>
          <p:spPr>
            <a:xfrm>
              <a:off x="1768588" y="4541825"/>
              <a:ext cx="5353763" cy="78492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698"/>
            <a:stretch/>
          </p:blipFill>
          <p:spPr>
            <a:xfrm>
              <a:off x="2902237" y="5305716"/>
              <a:ext cx="4220114" cy="784928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67" name="그림 6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26" y="1846589"/>
            <a:ext cx="2735817" cy="4145639"/>
          </a:xfrm>
          <a:prstGeom prst="rect">
            <a:avLst/>
          </a:prstGeom>
          <a:ln>
            <a:noFill/>
          </a:ln>
        </p:spPr>
      </p:pic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45"/>
          <a:stretch/>
        </p:blipFill>
        <p:spPr>
          <a:xfrm>
            <a:off x="1869656" y="1779145"/>
            <a:ext cx="4471234" cy="1699882"/>
          </a:xfrm>
          <a:prstGeom prst="rect">
            <a:avLst/>
          </a:prstGeom>
          <a:ln>
            <a:noFill/>
          </a:ln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032" y="3683167"/>
            <a:ext cx="4252328" cy="472481"/>
          </a:xfrm>
          <a:prstGeom prst="rect">
            <a:avLst/>
          </a:prstGeom>
          <a:ln>
            <a:noFill/>
          </a:ln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370983" y="47507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</a:rPr>
              <a:t>자바기능구현</a:t>
            </a:r>
            <a:r>
              <a:rPr lang="en-US" altLang="ko-KR" sz="2400" b="1" kern="0" dirty="0">
                <a:solidFill>
                  <a:srgbClr val="404040"/>
                </a:solidFill>
                <a:latin typeface="나눔스퀘어_ac" panose="020B0600000101010101" pitchFamily="50" charset="-127"/>
                <a:sym typeface="맑은 고딕"/>
              </a:rPr>
              <a:t> – </a:t>
            </a:r>
            <a:r>
              <a:rPr lang="ko-KR" altLang="en-US" sz="2400" b="1" kern="0" dirty="0" err="1" smtClean="0">
                <a:solidFill>
                  <a:srgbClr val="404040"/>
                </a:solidFill>
                <a:latin typeface="나눔스퀘어_ac" panose="020B0600000101010101" pitchFamily="50" charset="-127"/>
                <a:sym typeface="맑은 고딕"/>
              </a:rPr>
              <a:t>내상점</a:t>
            </a:r>
            <a:r>
              <a:rPr lang="en-US" altLang="ko-KR" sz="2400" b="1" kern="0" dirty="0" smtClean="0">
                <a:solidFill>
                  <a:srgbClr val="404040"/>
                </a:solidFill>
                <a:latin typeface="나눔스퀘어_ac" panose="020B0600000101010101" pitchFamily="50" charset="-127"/>
                <a:sym typeface="맑은 고딕"/>
              </a:rPr>
              <a:t>(</a:t>
            </a:r>
            <a:r>
              <a:rPr lang="ko-KR" altLang="en-US" sz="2400" b="1" kern="0" dirty="0" smtClean="0">
                <a:solidFill>
                  <a:srgbClr val="404040"/>
                </a:solidFill>
                <a:latin typeface="나눔스퀘어_ac" panose="020B0600000101010101" pitchFamily="50" charset="-127"/>
                <a:sym typeface="맑은 고딕"/>
              </a:rPr>
              <a:t>상점후기 탭</a:t>
            </a:r>
            <a:r>
              <a:rPr lang="en-US" altLang="ko-KR" sz="2400" b="1" kern="0" dirty="0" smtClean="0">
                <a:solidFill>
                  <a:srgbClr val="404040"/>
                </a:solidFill>
                <a:latin typeface="나눔스퀘어_ac" panose="020B0600000101010101" pitchFamily="50" charset="-127"/>
                <a:sym typeface="맑은 고딕"/>
              </a:rPr>
              <a:t>)</a:t>
            </a:r>
            <a:r>
              <a:rPr lang="en-US" altLang="ko-KR" sz="2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</a:rPr>
              <a:t> </a:t>
            </a:r>
            <a:endParaRPr lang="en-US" altLang="ko-KR" sz="2400" b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188704" y="148233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17587" y="299195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0B97CB5-1908-46FD-94AA-D5A37EE1BBEE}"/>
              </a:ext>
            </a:extLst>
          </p:cNvPr>
          <p:cNvSpPr txBox="1"/>
          <p:nvPr/>
        </p:nvSpPr>
        <p:spPr>
          <a:xfrm>
            <a:off x="1786999" y="879700"/>
            <a:ext cx="9207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prstClr val="black"/>
                </a:solidFill>
              </a:rPr>
              <a:t>거래 상태가 남긴 후기 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ko-KR" altLang="en-US" sz="1200" dirty="0">
                <a:solidFill>
                  <a:prstClr val="black"/>
                </a:solidFill>
              </a:rPr>
              <a:t>상품 이름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상품 사진 포함</a:t>
            </a:r>
            <a:r>
              <a:rPr lang="en-US" altLang="ko-KR" sz="1200" dirty="0">
                <a:solidFill>
                  <a:prstClr val="black"/>
                </a:solidFill>
              </a:rPr>
              <a:t>)</a:t>
            </a:r>
          </a:p>
          <a:p>
            <a:pPr algn="just"/>
            <a:r>
              <a:rPr lang="ko-KR" altLang="en-US" sz="1200" dirty="0">
                <a:solidFill>
                  <a:prstClr val="black"/>
                </a:solidFill>
              </a:rPr>
              <a:t>가장 최근 추가 된 상품이 제일 </a:t>
            </a:r>
            <a:r>
              <a:rPr lang="ko-KR" altLang="en-US" sz="1200" dirty="0" err="1">
                <a:solidFill>
                  <a:prstClr val="black"/>
                </a:solidFill>
              </a:rPr>
              <a:t>윗</a:t>
            </a:r>
            <a:r>
              <a:rPr lang="ko-KR" altLang="en-US" sz="1200" dirty="0">
                <a:solidFill>
                  <a:prstClr val="black"/>
                </a:solidFill>
              </a:rPr>
              <a:t> 줄에 출력됨 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</a:rPr>
              <a:t>최신순</a:t>
            </a:r>
            <a:r>
              <a:rPr lang="ko-KR" altLang="en-US" sz="1200" dirty="0">
                <a:solidFill>
                  <a:prstClr val="black"/>
                </a:solidFill>
              </a:rPr>
              <a:t> 정렬</a:t>
            </a:r>
            <a:r>
              <a:rPr lang="en-US" altLang="ko-KR" sz="12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64" name="한쪽 모서리가 둥근 사각형 4">
            <a:extLst>
              <a:ext uri="{FF2B5EF4-FFF2-40B4-BE49-F238E27FC236}">
                <a16:creationId xmlns:a16="http://schemas.microsoft.com/office/drawing/2014/main" xmlns="" id="{C4BD5761-2ADC-432D-8E2B-1EFF78A52D5D}"/>
              </a:ext>
            </a:extLst>
          </p:cNvPr>
          <p:cNvSpPr/>
          <p:nvPr/>
        </p:nvSpPr>
        <p:spPr>
          <a:xfrm>
            <a:off x="0" y="342900"/>
            <a:ext cx="1552069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5" name="Group 12">
            <a:extLst>
              <a:ext uri="{FF2B5EF4-FFF2-40B4-BE49-F238E27FC236}">
                <a16:creationId xmlns:a16="http://schemas.microsoft.com/office/drawing/2014/main" xmlns="" id="{3C753839-F8F1-4AAF-B1DE-69A9D15670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1609" y="1514073"/>
            <a:ext cx="193117" cy="153620"/>
            <a:chOff x="6124" y="305"/>
            <a:chExt cx="841" cy="669"/>
          </a:xfrm>
          <a:solidFill>
            <a:srgbClr val="435DBE"/>
          </a:solidFill>
        </p:grpSpPr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xmlns="" id="{ADAFF54F-D312-4844-82E8-B6DA2FAB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xmlns="" id="{37B375AD-C580-4388-A28F-9E5BF73BF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6" name="Freeform 9">
            <a:extLst>
              <a:ext uri="{FF2B5EF4-FFF2-40B4-BE49-F238E27FC236}">
                <a16:creationId xmlns:a16="http://schemas.microsoft.com/office/drawing/2014/main" xmlns="" id="{9D7A4F15-0293-4DB8-B9AF-2472B1B6701E}"/>
              </a:ext>
            </a:extLst>
          </p:cNvPr>
          <p:cNvSpPr>
            <a:spLocks/>
          </p:cNvSpPr>
          <p:nvPr/>
        </p:nvSpPr>
        <p:spPr bwMode="auto">
          <a:xfrm>
            <a:off x="312050" y="773974"/>
            <a:ext cx="131646" cy="17373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435DB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5E846EE6-9598-49AC-A5E9-E6C674BCFE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8592" y="506056"/>
          <a:ext cx="961818" cy="6457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8294D4"/>
                          </a:solidFill>
                        </a:rPr>
                        <a:t>목차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rgbClr val="8294D4"/>
                          </a:solidFill>
                        </a:rPr>
                        <a:t>주제선정</a:t>
                      </a:r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49698507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8294D4"/>
                          </a:solidFill>
                        </a:rPr>
                        <a:t>일정</a:t>
                      </a:r>
                      <a:r>
                        <a:rPr lang="en-US" altLang="ko-KR" sz="1200" b="1" dirty="0">
                          <a:solidFill>
                            <a:srgbClr val="8294D4"/>
                          </a:solidFill>
                        </a:rPr>
                        <a:t>&amp;</a:t>
                      </a:r>
                      <a:r>
                        <a:rPr lang="ko-KR" altLang="en-US" sz="1200" b="1" dirty="0">
                          <a:solidFill>
                            <a:srgbClr val="8294D4"/>
                          </a:solidFill>
                        </a:rPr>
                        <a:t>멤버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67391129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</a:rPr>
                        <a:t>일정계획</a:t>
                      </a:r>
                    </a:p>
                    <a:p>
                      <a:pPr algn="ctr" latinLnBrk="1"/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44578402"/>
                  </a:ext>
                </a:extLst>
              </a:tr>
            </a:tbl>
          </a:graphicData>
        </a:graphic>
      </p:graphicFrame>
      <p:grpSp>
        <p:nvGrpSpPr>
          <p:cNvPr id="88" name="Group 20">
            <a:extLst>
              <a:ext uri="{FF2B5EF4-FFF2-40B4-BE49-F238E27FC236}">
                <a16:creationId xmlns:a16="http://schemas.microsoft.com/office/drawing/2014/main" xmlns="" id="{BD29DD09-D79D-4A90-96B6-09BE923C1AF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3791" y="2227756"/>
            <a:ext cx="128093" cy="174724"/>
            <a:chOff x="2597" y="4163"/>
            <a:chExt cx="217" cy="296"/>
          </a:xfrm>
          <a:solidFill>
            <a:srgbClr val="435DBE"/>
          </a:solidFill>
        </p:grpSpPr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xmlns="" id="{B7E1B726-FC41-45E1-80A3-602D9D6A7F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xmlns="" id="{11BCA427-49F4-461E-8E5A-427C8303E4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xmlns="" id="{3CE8DEDA-7B5B-4DD8-B5DD-D6BD06A15E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xmlns="" id="{E1EB6F66-C5D3-41F1-81D0-8879DDB40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93" name="모서리가 둥근 직사각형 92"/>
          <p:cNvSpPr/>
          <p:nvPr/>
        </p:nvSpPr>
        <p:spPr>
          <a:xfrm>
            <a:off x="396061" y="3064072"/>
            <a:ext cx="1072804" cy="28786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200" b="1" dirty="0" smtClean="0">
              <a:solidFill>
                <a:srgbClr val="4472C4">
                  <a:lumMod val="50000"/>
                </a:srgbClr>
              </a:solidFill>
            </a:endParaRPr>
          </a:p>
          <a:p>
            <a:pPr algn="ctr">
              <a:defRPr/>
            </a:pPr>
            <a:r>
              <a:rPr lang="ko-KR" altLang="en-US" sz="1200" dirty="0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회원정보</a:t>
            </a:r>
            <a:endParaRPr lang="en-US" altLang="ko-KR" sz="1200" dirty="0">
              <a:solidFill>
                <a:srgbClr val="4472C4">
                  <a:lumMod val="60000"/>
                  <a:lumOff val="40000"/>
                </a:srgbClr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1200" dirty="0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상품 탭</a:t>
            </a:r>
            <a:endParaRPr lang="en-US" altLang="ko-KR" sz="1200" dirty="0" smtClean="0">
              <a:solidFill>
                <a:srgbClr val="4472C4">
                  <a:lumMod val="60000"/>
                  <a:lumOff val="40000"/>
                </a:srgbClr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1050" dirty="0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상점문의 탭</a:t>
            </a:r>
            <a:endParaRPr lang="en-US" altLang="ko-KR" sz="1050" dirty="0" smtClean="0">
              <a:solidFill>
                <a:srgbClr val="4472C4">
                  <a:lumMod val="60000"/>
                  <a:lumOff val="40000"/>
                </a:srgbClr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1200" dirty="0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찜 탭</a:t>
            </a:r>
            <a:endParaRPr lang="en-US" altLang="ko-KR" sz="1200" dirty="0" smtClean="0">
              <a:solidFill>
                <a:srgbClr val="4472C4">
                  <a:lumMod val="60000"/>
                  <a:lumOff val="40000"/>
                </a:srgbClr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1050" b="1" dirty="0" smtClean="0">
                <a:solidFill>
                  <a:srgbClr val="4472C4">
                    <a:lumMod val="50000"/>
                  </a:srgbClr>
                </a:solidFill>
              </a:rPr>
              <a:t>상점후기 탭</a:t>
            </a:r>
            <a:endParaRPr lang="en-US" altLang="ko-KR" sz="1050" b="1" dirty="0" smtClean="0">
              <a:solidFill>
                <a:srgbClr val="4472C4">
                  <a:lumMod val="50000"/>
                </a:srgbClr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1200" dirty="0" err="1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팔로잉</a:t>
            </a:r>
            <a:r>
              <a:rPr lang="ko-KR" altLang="en-US" sz="1200" dirty="0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 탭</a:t>
            </a:r>
            <a:endParaRPr lang="en-US" altLang="ko-KR" sz="1200" dirty="0" smtClean="0">
              <a:solidFill>
                <a:srgbClr val="4472C4">
                  <a:lumMod val="60000"/>
                  <a:lumOff val="40000"/>
                </a:srgbClr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1200" dirty="0" err="1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팔로워</a:t>
            </a:r>
            <a:r>
              <a:rPr lang="ko-KR" altLang="en-US" sz="1200" dirty="0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 탭</a:t>
            </a:r>
            <a:endParaRPr lang="en-US" altLang="ko-KR" sz="1200" dirty="0">
              <a:solidFill>
                <a:srgbClr val="4472C4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169817" y="2754984"/>
            <a:ext cx="1400594" cy="514350"/>
            <a:chOff x="169817" y="2754984"/>
            <a:chExt cx="1400594" cy="514350"/>
          </a:xfrm>
        </p:grpSpPr>
        <p:sp>
          <p:nvSpPr>
            <p:cNvPr id="95" name="양쪽 모서리가 둥근 사각형 26">
              <a:extLst>
                <a:ext uri="{FF2B5EF4-FFF2-40B4-BE49-F238E27FC236}">
                  <a16:creationId xmlns:a16="http://schemas.microsoft.com/office/drawing/2014/main" xmlns="" id="{94397131-E30D-4316-A12F-55F6E813C0C7}"/>
                </a:ext>
              </a:extLst>
            </p:cNvPr>
            <p:cNvSpPr/>
            <p:nvPr/>
          </p:nvSpPr>
          <p:spPr>
            <a:xfrm rot="16200000">
              <a:off x="682320" y="2381243"/>
              <a:ext cx="514350" cy="1261832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>
                <a:defRPr/>
              </a:pPr>
              <a:r>
                <a:rPr lang="ko-KR" altLang="en-US" sz="1200" b="1" dirty="0" smtClean="0">
                  <a:solidFill>
                    <a:prstClr val="white"/>
                  </a:solidFill>
                </a:rPr>
                <a:t>내 상점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96" name="모서리가 둥근 직사각형 27">
              <a:extLst>
                <a:ext uri="{FF2B5EF4-FFF2-40B4-BE49-F238E27FC236}">
                  <a16:creationId xmlns:a16="http://schemas.microsoft.com/office/drawing/2014/main" xmlns="" id="{66D88B94-A47E-44AF-9984-12BF5BE1BE21}"/>
                </a:ext>
              </a:extLst>
            </p:cNvPr>
            <p:cNvSpPr/>
            <p:nvPr/>
          </p:nvSpPr>
          <p:spPr>
            <a:xfrm>
              <a:off x="169817" y="2812821"/>
              <a:ext cx="346856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Freeform 6">
            <a:extLst>
              <a:ext uri="{FF2B5EF4-FFF2-40B4-BE49-F238E27FC236}">
                <a16:creationId xmlns:a16="http://schemas.microsoft.com/office/drawing/2014/main" xmlns="" id="{27BE5350-D967-410D-90D4-B033B907FB9B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63101" y="2929215"/>
            <a:ext cx="160288" cy="14211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435D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8" name="Freeform 6">
            <a:extLst>
              <a:ext uri="{FF2B5EF4-FFF2-40B4-BE49-F238E27FC236}">
                <a16:creationId xmlns:a16="http://schemas.microsoft.com/office/drawing/2014/main" xmlns="" id="{332FCCF0-E2F1-4D4B-A4C6-EB5936795087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42190" y="6423445"/>
            <a:ext cx="160288" cy="14211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435D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840CC71B-EE3D-4978-8F0F-390826B5A4CC}"/>
              </a:ext>
            </a:extLst>
          </p:cNvPr>
          <p:cNvGrpSpPr/>
          <p:nvPr/>
        </p:nvGrpSpPr>
        <p:grpSpPr>
          <a:xfrm>
            <a:off x="7222921" y="1518681"/>
            <a:ext cx="950122" cy="248301"/>
            <a:chOff x="2547077" y="3710252"/>
            <a:chExt cx="950122" cy="248301"/>
          </a:xfrm>
        </p:grpSpPr>
        <p:sp>
          <p:nvSpPr>
            <p:cNvPr id="33" name="사각형: 둥근 모서리 57">
              <a:extLst>
                <a:ext uri="{FF2B5EF4-FFF2-40B4-BE49-F238E27FC236}">
                  <a16:creationId xmlns:a16="http://schemas.microsoft.com/office/drawing/2014/main" xmlns="" id="{B81446A9-6CE8-4D9D-8C3E-D402710D817B}"/>
                </a:ext>
              </a:extLst>
            </p:cNvPr>
            <p:cNvSpPr/>
            <p:nvPr/>
          </p:nvSpPr>
          <p:spPr>
            <a:xfrm>
              <a:off x="2565488" y="3721010"/>
              <a:ext cx="891784" cy="23754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029653E3-5D41-4C74-AD2B-B1573923B67B}"/>
                </a:ext>
              </a:extLst>
            </p:cNvPr>
            <p:cNvSpPr txBox="1"/>
            <p:nvPr/>
          </p:nvSpPr>
          <p:spPr>
            <a:xfrm>
              <a:off x="2547077" y="3710252"/>
              <a:ext cx="9501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1" lang="en-US" altLang="ko-KR" sz="1000" b="1" i="1" dirty="0">
                  <a:solidFill>
                    <a:prstClr val="white"/>
                  </a:solidFill>
                  <a:latin typeface="나눔스퀘어_ac" panose="020B0600000101010101" pitchFamily="50" charset="-127"/>
                </a:rPr>
                <a:t>Console</a:t>
              </a:r>
              <a:endParaRPr kumimoji="1" lang="ko-KR" altLang="en-US" sz="1000" b="1" i="1" dirty="0">
                <a:solidFill>
                  <a:prstClr val="white"/>
                </a:solidFill>
                <a:latin typeface="나눔스퀘어_ac" panose="020B0600000101010101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CD33A814-E526-4D12-A11D-0D893AA201D8}"/>
              </a:ext>
            </a:extLst>
          </p:cNvPr>
          <p:cNvGrpSpPr/>
          <p:nvPr/>
        </p:nvGrpSpPr>
        <p:grpSpPr>
          <a:xfrm>
            <a:off x="1851245" y="4255116"/>
            <a:ext cx="950122" cy="248301"/>
            <a:chOff x="2547077" y="3710252"/>
            <a:chExt cx="950122" cy="248301"/>
          </a:xfrm>
        </p:grpSpPr>
        <p:sp>
          <p:nvSpPr>
            <p:cNvPr id="40" name="사각형: 둥근 모서리 38">
              <a:extLst>
                <a:ext uri="{FF2B5EF4-FFF2-40B4-BE49-F238E27FC236}">
                  <a16:creationId xmlns:a16="http://schemas.microsoft.com/office/drawing/2014/main" xmlns="" id="{32B382F1-1592-45AF-AF0F-5F86BB9D793F}"/>
                </a:ext>
              </a:extLst>
            </p:cNvPr>
            <p:cNvSpPr/>
            <p:nvPr/>
          </p:nvSpPr>
          <p:spPr>
            <a:xfrm>
              <a:off x="2565488" y="3721010"/>
              <a:ext cx="891784" cy="23754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D5DA9DC5-2549-412C-997F-12D6B0BB2870}"/>
                </a:ext>
              </a:extLst>
            </p:cNvPr>
            <p:cNvSpPr txBox="1"/>
            <p:nvPr/>
          </p:nvSpPr>
          <p:spPr>
            <a:xfrm>
              <a:off x="2547077" y="3710252"/>
              <a:ext cx="9501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1" lang="en-US" altLang="ko-KR" sz="1000" b="1" i="1" dirty="0">
                  <a:solidFill>
                    <a:prstClr val="white"/>
                  </a:solidFill>
                  <a:latin typeface="나눔스퀘어_ac" panose="020B0600000101010101" pitchFamily="50" charset="-127"/>
                </a:rPr>
                <a:t>SQL</a:t>
              </a:r>
              <a:endParaRPr kumimoji="1" lang="ko-KR" altLang="en-US" sz="1000" b="1" i="1" dirty="0">
                <a:solidFill>
                  <a:prstClr val="white"/>
                </a:solidFill>
                <a:latin typeface="나눔스퀘어_ac" panose="020B0600000101010101" pitchFamily="50" charset="-127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7CD9F31-00AB-40BD-A484-AA57D1E7A87D}"/>
              </a:ext>
            </a:extLst>
          </p:cNvPr>
          <p:cNvSpPr/>
          <p:nvPr/>
        </p:nvSpPr>
        <p:spPr>
          <a:xfrm>
            <a:off x="7129908" y="1815867"/>
            <a:ext cx="4837400" cy="49264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FDC6D270-5A11-42E5-B618-05A374FFEC1B}"/>
              </a:ext>
            </a:extLst>
          </p:cNvPr>
          <p:cNvSpPr/>
          <p:nvPr/>
        </p:nvSpPr>
        <p:spPr>
          <a:xfrm>
            <a:off x="1851244" y="4556761"/>
            <a:ext cx="4922761" cy="2191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CD33A814-E526-4D12-A11D-0D893AA201D8}"/>
              </a:ext>
            </a:extLst>
          </p:cNvPr>
          <p:cNvGrpSpPr/>
          <p:nvPr/>
        </p:nvGrpSpPr>
        <p:grpSpPr>
          <a:xfrm>
            <a:off x="1851245" y="1480395"/>
            <a:ext cx="950122" cy="248301"/>
            <a:chOff x="2547077" y="3710252"/>
            <a:chExt cx="950122" cy="248301"/>
          </a:xfrm>
        </p:grpSpPr>
        <p:sp>
          <p:nvSpPr>
            <p:cNvPr id="51" name="사각형: 둥근 모서리 38">
              <a:extLst>
                <a:ext uri="{FF2B5EF4-FFF2-40B4-BE49-F238E27FC236}">
                  <a16:creationId xmlns:a16="http://schemas.microsoft.com/office/drawing/2014/main" xmlns="" id="{32B382F1-1592-45AF-AF0F-5F86BB9D793F}"/>
                </a:ext>
              </a:extLst>
            </p:cNvPr>
            <p:cNvSpPr/>
            <p:nvPr/>
          </p:nvSpPr>
          <p:spPr>
            <a:xfrm>
              <a:off x="2565488" y="3721010"/>
              <a:ext cx="891784" cy="23754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D5DA9DC5-2549-412C-997F-12D6B0BB2870}"/>
                </a:ext>
              </a:extLst>
            </p:cNvPr>
            <p:cNvSpPr txBox="1"/>
            <p:nvPr/>
          </p:nvSpPr>
          <p:spPr>
            <a:xfrm>
              <a:off x="2547077" y="3710252"/>
              <a:ext cx="9501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1" lang="en-US" altLang="ko-KR" sz="1000" b="1" i="1" dirty="0" smtClean="0">
                  <a:solidFill>
                    <a:prstClr val="white"/>
                  </a:solidFill>
                  <a:latin typeface="나눔스퀘어_ac" panose="020B0600000101010101" pitchFamily="50" charset="-127"/>
                </a:rPr>
                <a:t>Capture</a:t>
              </a:r>
              <a:endParaRPr kumimoji="1" lang="ko-KR" altLang="en-US" sz="1000" b="1" i="1" dirty="0">
                <a:solidFill>
                  <a:prstClr val="white"/>
                </a:solidFill>
                <a:latin typeface="나눔스퀘어_ac" panose="020B0600000101010101" pitchFamily="50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FDC6D270-5A11-42E5-B618-05A374FFEC1B}"/>
              </a:ext>
            </a:extLst>
          </p:cNvPr>
          <p:cNvSpPr/>
          <p:nvPr/>
        </p:nvSpPr>
        <p:spPr>
          <a:xfrm>
            <a:off x="1851245" y="1779145"/>
            <a:ext cx="4922760" cy="1499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67150AB5-E305-4CA4-8C37-0C1E127024D4}"/>
              </a:ext>
            </a:extLst>
          </p:cNvPr>
          <p:cNvGrpSpPr/>
          <p:nvPr/>
        </p:nvGrpSpPr>
        <p:grpSpPr>
          <a:xfrm>
            <a:off x="1851245" y="3319610"/>
            <a:ext cx="950122" cy="248301"/>
            <a:chOff x="2547077" y="3710252"/>
            <a:chExt cx="950122" cy="248301"/>
          </a:xfrm>
        </p:grpSpPr>
        <p:sp>
          <p:nvSpPr>
            <p:cNvPr id="55" name="사각형: 둥근 모서리 50">
              <a:extLst>
                <a:ext uri="{FF2B5EF4-FFF2-40B4-BE49-F238E27FC236}">
                  <a16:creationId xmlns:a16="http://schemas.microsoft.com/office/drawing/2014/main" xmlns="" id="{4D623BAF-0691-4FE6-9CDF-330F7893D486}"/>
                </a:ext>
              </a:extLst>
            </p:cNvPr>
            <p:cNvSpPr/>
            <p:nvPr/>
          </p:nvSpPr>
          <p:spPr>
            <a:xfrm>
              <a:off x="2565488" y="3721010"/>
              <a:ext cx="891784" cy="23754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889F9C67-85D5-49C1-BDCB-F20A58686493}"/>
                </a:ext>
              </a:extLst>
            </p:cNvPr>
            <p:cNvSpPr txBox="1"/>
            <p:nvPr/>
          </p:nvSpPr>
          <p:spPr>
            <a:xfrm>
              <a:off x="2547077" y="3710252"/>
              <a:ext cx="9501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1" lang="en-US" altLang="ko-KR" sz="1000" b="1" i="1" dirty="0">
                  <a:solidFill>
                    <a:prstClr val="white"/>
                  </a:solidFill>
                  <a:latin typeface="나눔스퀘어_ac" panose="020B0600000101010101" pitchFamily="50" charset="-127"/>
                </a:rPr>
                <a:t>DAO</a:t>
              </a:r>
              <a:endParaRPr kumimoji="1" lang="ko-KR" altLang="en-US" sz="1000" b="1" i="1" dirty="0">
                <a:solidFill>
                  <a:prstClr val="white"/>
                </a:solidFill>
                <a:latin typeface="나눔스퀘어_ac" panose="020B0600000101010101" pitchFamily="50" charset="-127"/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D56FEEAC-3DCF-45ED-8758-28E6AB163704}"/>
              </a:ext>
            </a:extLst>
          </p:cNvPr>
          <p:cNvSpPr/>
          <p:nvPr/>
        </p:nvSpPr>
        <p:spPr>
          <a:xfrm>
            <a:off x="1851245" y="3616151"/>
            <a:ext cx="4922761" cy="581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47" name="꺾인 연결선 46"/>
          <p:cNvCxnSpPr>
            <a:stCxn id="63" idx="3"/>
            <a:endCxn id="67" idx="1"/>
          </p:cNvCxnSpPr>
          <p:nvPr/>
        </p:nvCxnSpPr>
        <p:spPr>
          <a:xfrm flipV="1">
            <a:off x="6554046" y="3919409"/>
            <a:ext cx="836080" cy="249379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415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림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178" y="1861439"/>
            <a:ext cx="2575783" cy="2301439"/>
          </a:xfrm>
          <a:prstGeom prst="rect">
            <a:avLst/>
          </a:prstGeom>
          <a:ln>
            <a:noFill/>
          </a:ln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16" r="8321"/>
          <a:stretch/>
        </p:blipFill>
        <p:spPr>
          <a:xfrm>
            <a:off x="1915068" y="1851860"/>
            <a:ext cx="5285827" cy="1427151"/>
          </a:xfrm>
          <a:prstGeom prst="rect">
            <a:avLst/>
          </a:prstGeom>
          <a:ln>
            <a:noFill/>
          </a:ln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370983" y="47507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</a:rPr>
              <a:t>자바기능구현</a:t>
            </a:r>
            <a:r>
              <a:rPr lang="en-US" altLang="ko-KR" sz="2400" b="1" kern="0" dirty="0">
                <a:solidFill>
                  <a:srgbClr val="404040"/>
                </a:solidFill>
                <a:latin typeface="나눔스퀘어_ac" panose="020B0600000101010101" pitchFamily="50" charset="-127"/>
                <a:sym typeface="맑은 고딕"/>
              </a:rPr>
              <a:t> – </a:t>
            </a:r>
            <a:r>
              <a:rPr lang="ko-KR" altLang="en-US" sz="2400" b="1" kern="0" dirty="0" err="1" smtClean="0">
                <a:solidFill>
                  <a:srgbClr val="404040"/>
                </a:solidFill>
                <a:latin typeface="나눔스퀘어_ac" panose="020B0600000101010101" pitchFamily="50" charset="-127"/>
                <a:sym typeface="맑은 고딕"/>
              </a:rPr>
              <a:t>내상점</a:t>
            </a:r>
            <a:r>
              <a:rPr lang="en-US" altLang="ko-KR" sz="2400" b="1" kern="0" dirty="0" smtClean="0">
                <a:solidFill>
                  <a:srgbClr val="404040"/>
                </a:solidFill>
                <a:latin typeface="나눔스퀘어_ac" panose="020B0600000101010101" pitchFamily="50" charset="-127"/>
                <a:sym typeface="맑은 고딕"/>
              </a:rPr>
              <a:t>(</a:t>
            </a:r>
            <a:r>
              <a:rPr lang="ko-KR" altLang="en-US" sz="2400" b="1" kern="0" dirty="0" err="1" smtClean="0">
                <a:solidFill>
                  <a:srgbClr val="404040"/>
                </a:solidFill>
                <a:latin typeface="나눔스퀘어_ac" panose="020B0600000101010101" pitchFamily="50" charset="-127"/>
                <a:sym typeface="맑은 고딕"/>
              </a:rPr>
              <a:t>팔로잉</a:t>
            </a:r>
            <a:r>
              <a:rPr lang="ko-KR" altLang="en-US" sz="2400" b="1" kern="0" dirty="0" smtClean="0">
                <a:solidFill>
                  <a:srgbClr val="404040"/>
                </a:solidFill>
                <a:latin typeface="나눔스퀘어_ac" panose="020B0600000101010101" pitchFamily="50" charset="-127"/>
                <a:sym typeface="맑은 고딕"/>
              </a:rPr>
              <a:t> 탭</a:t>
            </a:r>
            <a:r>
              <a:rPr lang="en-US" altLang="ko-KR" sz="2400" b="1" kern="0" dirty="0" smtClean="0">
                <a:solidFill>
                  <a:srgbClr val="404040"/>
                </a:solidFill>
                <a:latin typeface="나눔스퀘어_ac" panose="020B0600000101010101" pitchFamily="50" charset="-127"/>
                <a:sym typeface="맑은 고딕"/>
              </a:rPr>
              <a:t>)</a:t>
            </a:r>
            <a:r>
              <a:rPr lang="en-US" altLang="ko-KR" sz="2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</a:rPr>
              <a:t> </a:t>
            </a:r>
            <a:endParaRPr lang="en-US" altLang="ko-KR" sz="2400" b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188704" y="148233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17587" y="299195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0B97CB5-1908-46FD-94AA-D5A37EE1BBEE}"/>
              </a:ext>
            </a:extLst>
          </p:cNvPr>
          <p:cNvSpPr txBox="1"/>
          <p:nvPr/>
        </p:nvSpPr>
        <p:spPr>
          <a:xfrm>
            <a:off x="1786999" y="879700"/>
            <a:ext cx="9207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prstClr val="black"/>
                </a:solidFill>
              </a:rPr>
              <a:t>내가 </a:t>
            </a:r>
            <a:r>
              <a:rPr lang="ko-KR" altLang="en-US" sz="1200" dirty="0" err="1">
                <a:solidFill>
                  <a:prstClr val="black"/>
                </a:solidFill>
              </a:rPr>
              <a:t>팔로우</a:t>
            </a:r>
            <a:r>
              <a:rPr lang="ko-KR" altLang="en-US" sz="1200" dirty="0">
                <a:solidFill>
                  <a:prstClr val="black"/>
                </a:solidFill>
              </a:rPr>
              <a:t> 한 상점 리스트</a:t>
            </a:r>
            <a:r>
              <a:rPr lang="en-US" altLang="ko-KR" sz="1200" dirty="0">
                <a:solidFill>
                  <a:prstClr val="black"/>
                </a:solidFill>
              </a:rPr>
              <a:t> (</a:t>
            </a:r>
            <a:r>
              <a:rPr lang="ko-KR" altLang="en-US" sz="1200" dirty="0">
                <a:solidFill>
                  <a:prstClr val="black"/>
                </a:solidFill>
              </a:rPr>
              <a:t>각각의 멤버 프로필에서 </a:t>
            </a:r>
            <a:r>
              <a:rPr lang="ko-KR" altLang="en-US" sz="1200" dirty="0" err="1">
                <a:solidFill>
                  <a:prstClr val="black"/>
                </a:solidFill>
              </a:rPr>
              <a:t>팔로워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</a:rPr>
              <a:t>별점은</a:t>
            </a:r>
            <a:r>
              <a:rPr lang="ko-KR" altLang="en-US" sz="1200" dirty="0">
                <a:solidFill>
                  <a:prstClr val="black"/>
                </a:solidFill>
              </a:rPr>
              <a:t> 임의의 값</a:t>
            </a:r>
            <a:r>
              <a:rPr lang="en-US" altLang="ko-KR" sz="1200" dirty="0">
                <a:solidFill>
                  <a:prstClr val="black"/>
                </a:solidFill>
              </a:rPr>
              <a:t>)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64" name="한쪽 모서리가 둥근 사각형 4">
            <a:extLst>
              <a:ext uri="{FF2B5EF4-FFF2-40B4-BE49-F238E27FC236}">
                <a16:creationId xmlns:a16="http://schemas.microsoft.com/office/drawing/2014/main" xmlns="" id="{C4BD5761-2ADC-432D-8E2B-1EFF78A52D5D}"/>
              </a:ext>
            </a:extLst>
          </p:cNvPr>
          <p:cNvSpPr/>
          <p:nvPr/>
        </p:nvSpPr>
        <p:spPr>
          <a:xfrm>
            <a:off x="0" y="342900"/>
            <a:ext cx="1552069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5" name="Group 12">
            <a:extLst>
              <a:ext uri="{FF2B5EF4-FFF2-40B4-BE49-F238E27FC236}">
                <a16:creationId xmlns:a16="http://schemas.microsoft.com/office/drawing/2014/main" xmlns="" id="{3C753839-F8F1-4AAF-B1DE-69A9D15670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1609" y="1514073"/>
            <a:ext cx="193117" cy="153620"/>
            <a:chOff x="6124" y="305"/>
            <a:chExt cx="841" cy="669"/>
          </a:xfrm>
          <a:solidFill>
            <a:srgbClr val="435DBE"/>
          </a:solidFill>
        </p:grpSpPr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xmlns="" id="{ADAFF54F-D312-4844-82E8-B6DA2FAB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xmlns="" id="{37B375AD-C580-4388-A28F-9E5BF73BF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6" name="Freeform 9">
            <a:extLst>
              <a:ext uri="{FF2B5EF4-FFF2-40B4-BE49-F238E27FC236}">
                <a16:creationId xmlns:a16="http://schemas.microsoft.com/office/drawing/2014/main" xmlns="" id="{9D7A4F15-0293-4DB8-B9AF-2472B1B6701E}"/>
              </a:ext>
            </a:extLst>
          </p:cNvPr>
          <p:cNvSpPr>
            <a:spLocks/>
          </p:cNvSpPr>
          <p:nvPr/>
        </p:nvSpPr>
        <p:spPr bwMode="auto">
          <a:xfrm>
            <a:off x="312050" y="773974"/>
            <a:ext cx="131646" cy="17373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435DB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5E846EE6-9598-49AC-A5E9-E6C674BCFE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8592" y="506056"/>
          <a:ext cx="961818" cy="6457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8294D4"/>
                          </a:solidFill>
                        </a:rPr>
                        <a:t>목차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rgbClr val="8294D4"/>
                          </a:solidFill>
                        </a:rPr>
                        <a:t>주제선정</a:t>
                      </a:r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49698507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8294D4"/>
                          </a:solidFill>
                        </a:rPr>
                        <a:t>일정</a:t>
                      </a:r>
                      <a:r>
                        <a:rPr lang="en-US" altLang="ko-KR" sz="1200" b="1" dirty="0">
                          <a:solidFill>
                            <a:srgbClr val="8294D4"/>
                          </a:solidFill>
                        </a:rPr>
                        <a:t>&amp;</a:t>
                      </a:r>
                      <a:r>
                        <a:rPr lang="ko-KR" altLang="en-US" sz="1200" b="1" dirty="0">
                          <a:solidFill>
                            <a:srgbClr val="8294D4"/>
                          </a:solidFill>
                        </a:rPr>
                        <a:t>멤버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67391129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</a:rPr>
                        <a:t>일정계획</a:t>
                      </a:r>
                    </a:p>
                    <a:p>
                      <a:pPr algn="ctr" latinLnBrk="1"/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44578402"/>
                  </a:ext>
                </a:extLst>
              </a:tr>
            </a:tbl>
          </a:graphicData>
        </a:graphic>
      </p:graphicFrame>
      <p:grpSp>
        <p:nvGrpSpPr>
          <p:cNvPr id="88" name="Group 20">
            <a:extLst>
              <a:ext uri="{FF2B5EF4-FFF2-40B4-BE49-F238E27FC236}">
                <a16:creationId xmlns:a16="http://schemas.microsoft.com/office/drawing/2014/main" xmlns="" id="{BD29DD09-D79D-4A90-96B6-09BE923C1AF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3791" y="2227756"/>
            <a:ext cx="128093" cy="174724"/>
            <a:chOff x="2597" y="4163"/>
            <a:chExt cx="217" cy="296"/>
          </a:xfrm>
          <a:solidFill>
            <a:srgbClr val="435DBE"/>
          </a:solidFill>
        </p:grpSpPr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xmlns="" id="{B7E1B726-FC41-45E1-80A3-602D9D6A7F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xmlns="" id="{11BCA427-49F4-461E-8E5A-427C8303E4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xmlns="" id="{3CE8DEDA-7B5B-4DD8-B5DD-D6BD06A15E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xmlns="" id="{E1EB6F66-C5D3-41F1-81D0-8879DDB40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93" name="모서리가 둥근 직사각형 92"/>
          <p:cNvSpPr/>
          <p:nvPr/>
        </p:nvSpPr>
        <p:spPr>
          <a:xfrm>
            <a:off x="396061" y="3064072"/>
            <a:ext cx="1072804" cy="28786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200" b="1" dirty="0" smtClean="0">
              <a:solidFill>
                <a:srgbClr val="4472C4">
                  <a:lumMod val="50000"/>
                </a:srgbClr>
              </a:solidFill>
            </a:endParaRPr>
          </a:p>
          <a:p>
            <a:pPr algn="ctr">
              <a:defRPr/>
            </a:pPr>
            <a:r>
              <a:rPr lang="ko-KR" altLang="en-US" sz="1200" dirty="0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회원정보</a:t>
            </a:r>
            <a:endParaRPr lang="en-US" altLang="ko-KR" sz="1200" dirty="0">
              <a:solidFill>
                <a:srgbClr val="4472C4">
                  <a:lumMod val="60000"/>
                  <a:lumOff val="40000"/>
                </a:srgbClr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1200" dirty="0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상품 탭</a:t>
            </a:r>
            <a:endParaRPr lang="en-US" altLang="ko-KR" sz="1200" dirty="0" smtClean="0">
              <a:solidFill>
                <a:srgbClr val="4472C4">
                  <a:lumMod val="60000"/>
                  <a:lumOff val="40000"/>
                </a:srgbClr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1050" dirty="0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상점문의 탭</a:t>
            </a:r>
            <a:endParaRPr lang="en-US" altLang="ko-KR" sz="1050" dirty="0" smtClean="0">
              <a:solidFill>
                <a:srgbClr val="4472C4">
                  <a:lumMod val="60000"/>
                  <a:lumOff val="40000"/>
                </a:srgbClr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1200" dirty="0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찜 탭</a:t>
            </a:r>
            <a:endParaRPr lang="en-US" altLang="ko-KR" sz="1200" dirty="0" smtClean="0">
              <a:solidFill>
                <a:srgbClr val="4472C4">
                  <a:lumMod val="60000"/>
                  <a:lumOff val="40000"/>
                </a:srgbClr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1050" dirty="0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상점후기 탭</a:t>
            </a:r>
            <a:endParaRPr lang="en-US" altLang="ko-KR" sz="1050" dirty="0" smtClean="0">
              <a:solidFill>
                <a:srgbClr val="4472C4">
                  <a:lumMod val="60000"/>
                  <a:lumOff val="40000"/>
                </a:srgbClr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1200" b="1" dirty="0" err="1" smtClean="0">
                <a:solidFill>
                  <a:srgbClr val="4472C4">
                    <a:lumMod val="50000"/>
                  </a:srgbClr>
                </a:solidFill>
              </a:rPr>
              <a:t>팔로잉</a:t>
            </a:r>
            <a:r>
              <a:rPr lang="ko-KR" altLang="en-US" sz="1200" b="1" dirty="0" smtClean="0">
                <a:solidFill>
                  <a:srgbClr val="4472C4">
                    <a:lumMod val="50000"/>
                  </a:srgbClr>
                </a:solidFill>
              </a:rPr>
              <a:t> 탭</a:t>
            </a:r>
            <a:endParaRPr lang="en-US" altLang="ko-KR" sz="1200" b="1" dirty="0" smtClean="0">
              <a:solidFill>
                <a:srgbClr val="4472C4">
                  <a:lumMod val="50000"/>
                </a:srgbClr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1200" dirty="0" err="1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팔로워</a:t>
            </a:r>
            <a:r>
              <a:rPr lang="ko-KR" altLang="en-US" sz="1200" dirty="0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 탭</a:t>
            </a:r>
            <a:endParaRPr lang="en-US" altLang="ko-KR" sz="1200" dirty="0">
              <a:solidFill>
                <a:srgbClr val="4472C4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169817" y="2754984"/>
            <a:ext cx="1400594" cy="514350"/>
            <a:chOff x="169817" y="2754984"/>
            <a:chExt cx="1400594" cy="514350"/>
          </a:xfrm>
        </p:grpSpPr>
        <p:sp>
          <p:nvSpPr>
            <p:cNvPr id="95" name="양쪽 모서리가 둥근 사각형 26">
              <a:extLst>
                <a:ext uri="{FF2B5EF4-FFF2-40B4-BE49-F238E27FC236}">
                  <a16:creationId xmlns:a16="http://schemas.microsoft.com/office/drawing/2014/main" xmlns="" id="{94397131-E30D-4316-A12F-55F6E813C0C7}"/>
                </a:ext>
              </a:extLst>
            </p:cNvPr>
            <p:cNvSpPr/>
            <p:nvPr/>
          </p:nvSpPr>
          <p:spPr>
            <a:xfrm rot="16200000">
              <a:off x="682320" y="2381243"/>
              <a:ext cx="514350" cy="1261832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>
                <a:defRPr/>
              </a:pPr>
              <a:r>
                <a:rPr lang="ko-KR" altLang="en-US" sz="1200" b="1" dirty="0" smtClean="0">
                  <a:solidFill>
                    <a:prstClr val="white"/>
                  </a:solidFill>
                </a:rPr>
                <a:t>내 상점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96" name="모서리가 둥근 직사각형 27">
              <a:extLst>
                <a:ext uri="{FF2B5EF4-FFF2-40B4-BE49-F238E27FC236}">
                  <a16:creationId xmlns:a16="http://schemas.microsoft.com/office/drawing/2014/main" xmlns="" id="{66D88B94-A47E-44AF-9984-12BF5BE1BE21}"/>
                </a:ext>
              </a:extLst>
            </p:cNvPr>
            <p:cNvSpPr/>
            <p:nvPr/>
          </p:nvSpPr>
          <p:spPr>
            <a:xfrm>
              <a:off x="169817" y="2812821"/>
              <a:ext cx="346856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Freeform 6">
            <a:extLst>
              <a:ext uri="{FF2B5EF4-FFF2-40B4-BE49-F238E27FC236}">
                <a16:creationId xmlns:a16="http://schemas.microsoft.com/office/drawing/2014/main" xmlns="" id="{27BE5350-D967-410D-90D4-B033B907FB9B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63101" y="2929215"/>
            <a:ext cx="160288" cy="14211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435D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8" name="Freeform 6">
            <a:extLst>
              <a:ext uri="{FF2B5EF4-FFF2-40B4-BE49-F238E27FC236}">
                <a16:creationId xmlns:a16="http://schemas.microsoft.com/office/drawing/2014/main" xmlns="" id="{332FCCF0-E2F1-4D4B-A4C6-EB5936795087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42190" y="6423445"/>
            <a:ext cx="160288" cy="14211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435D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840CC71B-EE3D-4978-8F0F-390826B5A4CC}"/>
              </a:ext>
            </a:extLst>
          </p:cNvPr>
          <p:cNvGrpSpPr/>
          <p:nvPr/>
        </p:nvGrpSpPr>
        <p:grpSpPr>
          <a:xfrm>
            <a:off x="7222921" y="1518681"/>
            <a:ext cx="950122" cy="248301"/>
            <a:chOff x="2547077" y="3710252"/>
            <a:chExt cx="950122" cy="248301"/>
          </a:xfrm>
        </p:grpSpPr>
        <p:sp>
          <p:nvSpPr>
            <p:cNvPr id="33" name="사각형: 둥근 모서리 57">
              <a:extLst>
                <a:ext uri="{FF2B5EF4-FFF2-40B4-BE49-F238E27FC236}">
                  <a16:creationId xmlns:a16="http://schemas.microsoft.com/office/drawing/2014/main" xmlns="" id="{B81446A9-6CE8-4D9D-8C3E-D402710D817B}"/>
                </a:ext>
              </a:extLst>
            </p:cNvPr>
            <p:cNvSpPr/>
            <p:nvPr/>
          </p:nvSpPr>
          <p:spPr>
            <a:xfrm>
              <a:off x="2565488" y="3721010"/>
              <a:ext cx="891784" cy="23754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029653E3-5D41-4C74-AD2B-B1573923B67B}"/>
                </a:ext>
              </a:extLst>
            </p:cNvPr>
            <p:cNvSpPr txBox="1"/>
            <p:nvPr/>
          </p:nvSpPr>
          <p:spPr>
            <a:xfrm>
              <a:off x="2547077" y="3710252"/>
              <a:ext cx="9501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1" lang="en-US" altLang="ko-KR" sz="1000" b="1" i="1" dirty="0">
                  <a:solidFill>
                    <a:prstClr val="white"/>
                  </a:solidFill>
                  <a:latin typeface="나눔스퀘어_ac" panose="020B0600000101010101" pitchFamily="50" charset="-127"/>
                </a:rPr>
                <a:t>Console</a:t>
              </a:r>
              <a:endParaRPr kumimoji="1" lang="ko-KR" altLang="en-US" sz="1000" b="1" i="1" dirty="0">
                <a:solidFill>
                  <a:prstClr val="white"/>
                </a:solidFill>
                <a:latin typeface="나눔스퀘어_ac" panose="020B0600000101010101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CD33A814-E526-4D12-A11D-0D893AA201D8}"/>
              </a:ext>
            </a:extLst>
          </p:cNvPr>
          <p:cNvGrpSpPr/>
          <p:nvPr/>
        </p:nvGrpSpPr>
        <p:grpSpPr>
          <a:xfrm>
            <a:off x="1851245" y="4660067"/>
            <a:ext cx="950122" cy="248301"/>
            <a:chOff x="2547077" y="3710252"/>
            <a:chExt cx="950122" cy="248301"/>
          </a:xfrm>
        </p:grpSpPr>
        <p:sp>
          <p:nvSpPr>
            <p:cNvPr id="40" name="사각형: 둥근 모서리 38">
              <a:extLst>
                <a:ext uri="{FF2B5EF4-FFF2-40B4-BE49-F238E27FC236}">
                  <a16:creationId xmlns:a16="http://schemas.microsoft.com/office/drawing/2014/main" xmlns="" id="{32B382F1-1592-45AF-AF0F-5F86BB9D793F}"/>
                </a:ext>
              </a:extLst>
            </p:cNvPr>
            <p:cNvSpPr/>
            <p:nvPr/>
          </p:nvSpPr>
          <p:spPr>
            <a:xfrm>
              <a:off x="2565488" y="3721010"/>
              <a:ext cx="891784" cy="23754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D5DA9DC5-2549-412C-997F-12D6B0BB2870}"/>
                </a:ext>
              </a:extLst>
            </p:cNvPr>
            <p:cNvSpPr txBox="1"/>
            <p:nvPr/>
          </p:nvSpPr>
          <p:spPr>
            <a:xfrm>
              <a:off x="2547077" y="3710252"/>
              <a:ext cx="9501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1" lang="en-US" altLang="ko-KR" sz="1000" b="1" i="1" dirty="0">
                  <a:solidFill>
                    <a:prstClr val="white"/>
                  </a:solidFill>
                  <a:latin typeface="나눔스퀘어_ac" panose="020B0600000101010101" pitchFamily="50" charset="-127"/>
                </a:rPr>
                <a:t>SQL</a:t>
              </a:r>
              <a:endParaRPr kumimoji="1" lang="ko-KR" altLang="en-US" sz="1000" b="1" i="1" dirty="0">
                <a:solidFill>
                  <a:prstClr val="white"/>
                </a:solidFill>
                <a:latin typeface="나눔스퀘어_ac" panose="020B0600000101010101" pitchFamily="50" charset="-127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7CD9F31-00AB-40BD-A484-AA57D1E7A87D}"/>
              </a:ext>
            </a:extLst>
          </p:cNvPr>
          <p:cNvSpPr/>
          <p:nvPr/>
        </p:nvSpPr>
        <p:spPr>
          <a:xfrm>
            <a:off x="7129908" y="1815867"/>
            <a:ext cx="4837400" cy="49264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FDC6D270-5A11-42E5-B618-05A374FFEC1B}"/>
              </a:ext>
            </a:extLst>
          </p:cNvPr>
          <p:cNvSpPr/>
          <p:nvPr/>
        </p:nvSpPr>
        <p:spPr>
          <a:xfrm>
            <a:off x="1851244" y="4987777"/>
            <a:ext cx="4922761" cy="1395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CD33A814-E526-4D12-A11D-0D893AA201D8}"/>
              </a:ext>
            </a:extLst>
          </p:cNvPr>
          <p:cNvGrpSpPr/>
          <p:nvPr/>
        </p:nvGrpSpPr>
        <p:grpSpPr>
          <a:xfrm>
            <a:off x="1851245" y="1480395"/>
            <a:ext cx="950122" cy="248301"/>
            <a:chOff x="2547077" y="3710252"/>
            <a:chExt cx="950122" cy="248301"/>
          </a:xfrm>
        </p:grpSpPr>
        <p:sp>
          <p:nvSpPr>
            <p:cNvPr id="51" name="사각형: 둥근 모서리 38">
              <a:extLst>
                <a:ext uri="{FF2B5EF4-FFF2-40B4-BE49-F238E27FC236}">
                  <a16:creationId xmlns:a16="http://schemas.microsoft.com/office/drawing/2014/main" xmlns="" id="{32B382F1-1592-45AF-AF0F-5F86BB9D793F}"/>
                </a:ext>
              </a:extLst>
            </p:cNvPr>
            <p:cNvSpPr/>
            <p:nvPr/>
          </p:nvSpPr>
          <p:spPr>
            <a:xfrm>
              <a:off x="2565488" y="3721010"/>
              <a:ext cx="891784" cy="23754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D5DA9DC5-2549-412C-997F-12D6B0BB2870}"/>
                </a:ext>
              </a:extLst>
            </p:cNvPr>
            <p:cNvSpPr txBox="1"/>
            <p:nvPr/>
          </p:nvSpPr>
          <p:spPr>
            <a:xfrm>
              <a:off x="2547077" y="3710252"/>
              <a:ext cx="9501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1" lang="en-US" altLang="ko-KR" sz="1000" b="1" i="1" dirty="0" smtClean="0">
                  <a:solidFill>
                    <a:prstClr val="white"/>
                  </a:solidFill>
                  <a:latin typeface="나눔스퀘어_ac" panose="020B0600000101010101" pitchFamily="50" charset="-127"/>
                </a:rPr>
                <a:t>Capture</a:t>
              </a:r>
              <a:endParaRPr kumimoji="1" lang="ko-KR" altLang="en-US" sz="1000" b="1" i="1" dirty="0">
                <a:solidFill>
                  <a:prstClr val="white"/>
                </a:solidFill>
                <a:latin typeface="나눔스퀘어_ac" panose="020B0600000101010101" pitchFamily="50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FDC6D270-5A11-42E5-B618-05A374FFEC1B}"/>
              </a:ext>
            </a:extLst>
          </p:cNvPr>
          <p:cNvSpPr/>
          <p:nvPr/>
        </p:nvSpPr>
        <p:spPr>
          <a:xfrm>
            <a:off x="1851245" y="1779145"/>
            <a:ext cx="4837400" cy="1499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67150AB5-E305-4CA4-8C37-0C1E127024D4}"/>
              </a:ext>
            </a:extLst>
          </p:cNvPr>
          <p:cNvGrpSpPr/>
          <p:nvPr/>
        </p:nvGrpSpPr>
        <p:grpSpPr>
          <a:xfrm>
            <a:off x="1851245" y="3515343"/>
            <a:ext cx="950122" cy="248301"/>
            <a:chOff x="2547077" y="3710252"/>
            <a:chExt cx="950122" cy="248301"/>
          </a:xfrm>
        </p:grpSpPr>
        <p:sp>
          <p:nvSpPr>
            <p:cNvPr id="55" name="사각형: 둥근 모서리 50">
              <a:extLst>
                <a:ext uri="{FF2B5EF4-FFF2-40B4-BE49-F238E27FC236}">
                  <a16:creationId xmlns:a16="http://schemas.microsoft.com/office/drawing/2014/main" xmlns="" id="{4D623BAF-0691-4FE6-9CDF-330F7893D486}"/>
                </a:ext>
              </a:extLst>
            </p:cNvPr>
            <p:cNvSpPr/>
            <p:nvPr/>
          </p:nvSpPr>
          <p:spPr>
            <a:xfrm>
              <a:off x="2565488" y="3721010"/>
              <a:ext cx="891784" cy="23754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889F9C67-85D5-49C1-BDCB-F20A58686493}"/>
                </a:ext>
              </a:extLst>
            </p:cNvPr>
            <p:cNvSpPr txBox="1"/>
            <p:nvPr/>
          </p:nvSpPr>
          <p:spPr>
            <a:xfrm>
              <a:off x="2547077" y="3710252"/>
              <a:ext cx="9501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1" lang="en-US" altLang="ko-KR" sz="1000" b="1" i="1" dirty="0">
                  <a:solidFill>
                    <a:prstClr val="white"/>
                  </a:solidFill>
                  <a:latin typeface="나눔스퀘어_ac" panose="020B0600000101010101" pitchFamily="50" charset="-127"/>
                </a:rPr>
                <a:t>DAO</a:t>
              </a:r>
              <a:endParaRPr kumimoji="1" lang="ko-KR" altLang="en-US" sz="1000" b="1" i="1" dirty="0">
                <a:solidFill>
                  <a:prstClr val="white"/>
                </a:solidFill>
                <a:latin typeface="나눔스퀘어_ac" panose="020B0600000101010101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1949731" y="5062064"/>
            <a:ext cx="4640428" cy="1257026"/>
            <a:chOff x="1956746" y="4148351"/>
            <a:chExt cx="5570213" cy="1508891"/>
          </a:xfrm>
        </p:grpSpPr>
        <p:pic>
          <p:nvPicPr>
            <p:cNvPr id="59" name="그림 5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861"/>
            <a:stretch/>
          </p:blipFill>
          <p:spPr>
            <a:xfrm>
              <a:off x="1956746" y="4148351"/>
              <a:ext cx="5570213" cy="78492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6746" y="4933279"/>
              <a:ext cx="4823878" cy="72396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D56FEEAC-3DCF-45ED-8758-28E6AB163704}"/>
              </a:ext>
            </a:extLst>
          </p:cNvPr>
          <p:cNvSpPr/>
          <p:nvPr/>
        </p:nvSpPr>
        <p:spPr>
          <a:xfrm>
            <a:off x="1851245" y="3840459"/>
            <a:ext cx="4922761" cy="662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16" y="3964307"/>
            <a:ext cx="4198984" cy="457240"/>
          </a:xfrm>
          <a:prstGeom prst="rect">
            <a:avLst/>
          </a:prstGeom>
          <a:ln>
            <a:noFill/>
          </a:ln>
        </p:spPr>
      </p:pic>
      <p:cxnSp>
        <p:nvCxnSpPr>
          <p:cNvPr id="47" name="꺾인 연결선 46"/>
          <p:cNvCxnSpPr>
            <a:stCxn id="60" idx="3"/>
            <a:endCxn id="61" idx="1"/>
          </p:cNvCxnSpPr>
          <p:nvPr/>
        </p:nvCxnSpPr>
        <p:spPr>
          <a:xfrm flipV="1">
            <a:off x="5968403" y="3012159"/>
            <a:ext cx="1448775" cy="3005372"/>
          </a:xfrm>
          <a:prstGeom prst="bentConnector3">
            <a:avLst>
              <a:gd name="adj1" fmla="val 63351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092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980" y="1870838"/>
            <a:ext cx="2659610" cy="3238781"/>
          </a:xfrm>
          <a:prstGeom prst="rect">
            <a:avLst/>
          </a:prstGeom>
          <a:ln>
            <a:noFill/>
          </a:ln>
        </p:spPr>
      </p:pic>
      <p:grpSp>
        <p:nvGrpSpPr>
          <p:cNvPr id="61" name="그룹 60"/>
          <p:cNvGrpSpPr/>
          <p:nvPr/>
        </p:nvGrpSpPr>
        <p:grpSpPr>
          <a:xfrm>
            <a:off x="1882988" y="4986513"/>
            <a:ext cx="4774987" cy="1396290"/>
            <a:chOff x="1905388" y="4198242"/>
            <a:chExt cx="4859273" cy="1420937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061"/>
            <a:stretch/>
          </p:blipFill>
          <p:spPr>
            <a:xfrm>
              <a:off x="1905388" y="4198242"/>
              <a:ext cx="4859273" cy="67367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388" y="4884878"/>
              <a:ext cx="4244122" cy="734301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59" name="그림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40" y="3945757"/>
            <a:ext cx="4153260" cy="502964"/>
          </a:xfrm>
          <a:prstGeom prst="rect">
            <a:avLst/>
          </a:prstGeom>
          <a:ln>
            <a:noFill/>
          </a:ln>
        </p:spPr>
      </p:pic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03"/>
          <a:stretch/>
        </p:blipFill>
        <p:spPr>
          <a:xfrm>
            <a:off x="1851245" y="1796739"/>
            <a:ext cx="4616996" cy="1464678"/>
          </a:xfrm>
          <a:prstGeom prst="rect">
            <a:avLst/>
          </a:prstGeom>
          <a:ln>
            <a:noFill/>
          </a:ln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370983" y="47507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자바기능구현</a:t>
            </a:r>
            <a:r>
              <a:rPr lang="en-US" altLang="ko-KR" sz="2400" b="1" kern="0" dirty="0">
                <a:solidFill>
                  <a:srgbClr val="404040"/>
                </a:solidFill>
                <a:latin typeface="+mn-ea"/>
                <a:sym typeface="맑은 고딕"/>
              </a:rPr>
              <a:t> – </a:t>
            </a:r>
            <a:r>
              <a:rPr lang="ko-KR" altLang="en-US" sz="2400" b="1" kern="0" dirty="0" err="1" smtClean="0">
                <a:solidFill>
                  <a:srgbClr val="404040"/>
                </a:solidFill>
                <a:latin typeface="+mn-ea"/>
                <a:sym typeface="맑은 고딕"/>
              </a:rPr>
              <a:t>내상점</a:t>
            </a:r>
            <a:r>
              <a:rPr lang="en-US" altLang="ko-KR" sz="2400" b="1" kern="0" dirty="0" smtClean="0">
                <a:solidFill>
                  <a:srgbClr val="404040"/>
                </a:solidFill>
                <a:latin typeface="+mn-ea"/>
                <a:sym typeface="맑은 고딕"/>
              </a:rPr>
              <a:t>(</a:t>
            </a:r>
            <a:r>
              <a:rPr lang="ko-KR" altLang="en-US" sz="2400" b="1" kern="0" dirty="0" err="1" smtClean="0">
                <a:solidFill>
                  <a:srgbClr val="404040"/>
                </a:solidFill>
                <a:latin typeface="+mn-ea"/>
                <a:sym typeface="맑은 고딕"/>
              </a:rPr>
              <a:t>팔로워</a:t>
            </a:r>
            <a:r>
              <a:rPr lang="ko-KR" altLang="en-US" sz="2400" b="1" kern="0" dirty="0" smtClean="0">
                <a:solidFill>
                  <a:srgbClr val="404040"/>
                </a:solidFill>
                <a:latin typeface="+mn-ea"/>
                <a:sym typeface="맑은 고딕"/>
              </a:rPr>
              <a:t> 탭</a:t>
            </a:r>
            <a:r>
              <a:rPr lang="en-US" altLang="ko-KR" sz="2400" b="1" kern="0" dirty="0" smtClean="0">
                <a:solidFill>
                  <a:srgbClr val="404040"/>
                </a:solidFill>
                <a:latin typeface="+mn-ea"/>
                <a:sym typeface="맑은 고딕"/>
              </a:rPr>
              <a:t>)</a:t>
            </a:r>
            <a:r>
              <a:rPr lang="en-US" altLang="ko-KR" sz="2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endParaRPr lang="en-US" altLang="ko-KR" sz="2400" b="1" kern="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188704" y="148233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17587" y="299195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0B97CB5-1908-46FD-94AA-D5A37EE1BBEE}"/>
              </a:ext>
            </a:extLst>
          </p:cNvPr>
          <p:cNvSpPr txBox="1"/>
          <p:nvPr/>
        </p:nvSpPr>
        <p:spPr>
          <a:xfrm>
            <a:off x="1786999" y="879700"/>
            <a:ext cx="9207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prstClr val="black"/>
                </a:solidFill>
              </a:rPr>
              <a:t>나를 </a:t>
            </a:r>
            <a:r>
              <a:rPr lang="ko-KR" altLang="en-US" sz="1200" dirty="0" err="1">
                <a:solidFill>
                  <a:prstClr val="black"/>
                </a:solidFill>
              </a:rPr>
              <a:t>팔로우</a:t>
            </a:r>
            <a:r>
              <a:rPr lang="ko-KR" altLang="en-US" sz="1200" dirty="0">
                <a:solidFill>
                  <a:prstClr val="black"/>
                </a:solidFill>
              </a:rPr>
              <a:t> 한 상점 리스트 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ko-KR" altLang="en-US" sz="1200" dirty="0">
                <a:solidFill>
                  <a:prstClr val="black"/>
                </a:solidFill>
              </a:rPr>
              <a:t>각각의 멤버 프로필에서 </a:t>
            </a:r>
            <a:r>
              <a:rPr lang="ko-KR" altLang="en-US" sz="1200" dirty="0" err="1">
                <a:solidFill>
                  <a:prstClr val="black"/>
                </a:solidFill>
              </a:rPr>
              <a:t>팔로워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</a:rPr>
              <a:t>별점은</a:t>
            </a:r>
            <a:r>
              <a:rPr lang="ko-KR" altLang="en-US" sz="1200" dirty="0">
                <a:solidFill>
                  <a:prstClr val="black"/>
                </a:solidFill>
              </a:rPr>
              <a:t> 임의의 값</a:t>
            </a:r>
            <a:r>
              <a:rPr lang="en-US" altLang="ko-KR" sz="1200" dirty="0">
                <a:solidFill>
                  <a:prstClr val="black"/>
                </a:solidFill>
              </a:rPr>
              <a:t>)</a:t>
            </a:r>
            <a:endParaRPr lang="ko-KR" altLang="en-US" sz="1200" dirty="0">
              <a:solidFill>
                <a:prstClr val="black"/>
              </a:solidFill>
            </a:endParaRPr>
          </a:p>
          <a:p>
            <a:pPr algn="just"/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64" name="한쪽 모서리가 둥근 사각형 4">
            <a:extLst>
              <a:ext uri="{FF2B5EF4-FFF2-40B4-BE49-F238E27FC236}">
                <a16:creationId xmlns:a16="http://schemas.microsoft.com/office/drawing/2014/main" xmlns="" id="{C4BD5761-2ADC-432D-8E2B-1EFF78A52D5D}"/>
              </a:ext>
            </a:extLst>
          </p:cNvPr>
          <p:cNvSpPr/>
          <p:nvPr/>
        </p:nvSpPr>
        <p:spPr>
          <a:xfrm>
            <a:off x="0" y="342900"/>
            <a:ext cx="1552069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5" name="Group 12">
            <a:extLst>
              <a:ext uri="{FF2B5EF4-FFF2-40B4-BE49-F238E27FC236}">
                <a16:creationId xmlns:a16="http://schemas.microsoft.com/office/drawing/2014/main" xmlns="" id="{3C753839-F8F1-4AAF-B1DE-69A9D15670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1609" y="1514073"/>
            <a:ext cx="193117" cy="153620"/>
            <a:chOff x="6124" y="305"/>
            <a:chExt cx="841" cy="669"/>
          </a:xfrm>
          <a:solidFill>
            <a:srgbClr val="435DBE"/>
          </a:solidFill>
        </p:grpSpPr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xmlns="" id="{ADAFF54F-D312-4844-82E8-B6DA2FAB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xmlns="" id="{37B375AD-C580-4388-A28F-9E5BF73BF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6" name="Freeform 9">
            <a:extLst>
              <a:ext uri="{FF2B5EF4-FFF2-40B4-BE49-F238E27FC236}">
                <a16:creationId xmlns:a16="http://schemas.microsoft.com/office/drawing/2014/main" xmlns="" id="{9D7A4F15-0293-4DB8-B9AF-2472B1B6701E}"/>
              </a:ext>
            </a:extLst>
          </p:cNvPr>
          <p:cNvSpPr>
            <a:spLocks/>
          </p:cNvSpPr>
          <p:nvPr/>
        </p:nvSpPr>
        <p:spPr bwMode="auto">
          <a:xfrm>
            <a:off x="312050" y="773974"/>
            <a:ext cx="131646" cy="17373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435DB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5E846EE6-9598-49AC-A5E9-E6C674BCFE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8592" y="506056"/>
          <a:ext cx="961818" cy="6457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8294D4"/>
                          </a:solidFill>
                        </a:rPr>
                        <a:t>목차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rgbClr val="8294D4"/>
                          </a:solidFill>
                        </a:rPr>
                        <a:t>주제선정</a:t>
                      </a:r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49698507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8294D4"/>
                          </a:solidFill>
                        </a:rPr>
                        <a:t>일정</a:t>
                      </a:r>
                      <a:r>
                        <a:rPr lang="en-US" altLang="ko-KR" sz="1200" b="1" dirty="0">
                          <a:solidFill>
                            <a:srgbClr val="8294D4"/>
                          </a:solidFill>
                        </a:rPr>
                        <a:t>&amp;</a:t>
                      </a:r>
                      <a:r>
                        <a:rPr lang="ko-KR" altLang="en-US" sz="1200" b="1" dirty="0">
                          <a:solidFill>
                            <a:srgbClr val="8294D4"/>
                          </a:solidFill>
                        </a:rPr>
                        <a:t>멤버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67391129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</a:rPr>
                        <a:t>일정계획</a:t>
                      </a:r>
                    </a:p>
                    <a:p>
                      <a:pPr algn="ctr" latinLnBrk="1"/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44578402"/>
                  </a:ext>
                </a:extLst>
              </a:tr>
            </a:tbl>
          </a:graphicData>
        </a:graphic>
      </p:graphicFrame>
      <p:grpSp>
        <p:nvGrpSpPr>
          <p:cNvPr id="88" name="Group 20">
            <a:extLst>
              <a:ext uri="{FF2B5EF4-FFF2-40B4-BE49-F238E27FC236}">
                <a16:creationId xmlns:a16="http://schemas.microsoft.com/office/drawing/2014/main" xmlns="" id="{BD29DD09-D79D-4A90-96B6-09BE923C1AF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3791" y="2227756"/>
            <a:ext cx="128093" cy="174724"/>
            <a:chOff x="2597" y="4163"/>
            <a:chExt cx="217" cy="296"/>
          </a:xfrm>
          <a:solidFill>
            <a:srgbClr val="435DBE"/>
          </a:solidFill>
        </p:grpSpPr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xmlns="" id="{B7E1B726-FC41-45E1-80A3-602D9D6A7F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xmlns="" id="{11BCA427-49F4-461E-8E5A-427C8303E4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xmlns="" id="{3CE8DEDA-7B5B-4DD8-B5DD-D6BD06A15E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xmlns="" id="{E1EB6F66-C5D3-41F1-81D0-8879DDB40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93" name="모서리가 둥근 직사각형 92"/>
          <p:cNvSpPr/>
          <p:nvPr/>
        </p:nvSpPr>
        <p:spPr>
          <a:xfrm>
            <a:off x="396061" y="3064072"/>
            <a:ext cx="1072804" cy="28786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200" b="1" dirty="0" smtClean="0">
              <a:solidFill>
                <a:srgbClr val="4472C4">
                  <a:lumMod val="50000"/>
                </a:srgbClr>
              </a:solidFill>
            </a:endParaRPr>
          </a:p>
          <a:p>
            <a:pPr algn="ctr">
              <a:defRPr/>
            </a:pPr>
            <a:r>
              <a:rPr lang="ko-KR" altLang="en-US" sz="1200" dirty="0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회원정보</a:t>
            </a:r>
            <a:endParaRPr lang="en-US" altLang="ko-KR" sz="1200" dirty="0">
              <a:solidFill>
                <a:srgbClr val="4472C4">
                  <a:lumMod val="60000"/>
                  <a:lumOff val="40000"/>
                </a:srgbClr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1200" dirty="0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상품 탭</a:t>
            </a:r>
            <a:endParaRPr lang="en-US" altLang="ko-KR" sz="1200" dirty="0" smtClean="0">
              <a:solidFill>
                <a:srgbClr val="4472C4">
                  <a:lumMod val="60000"/>
                  <a:lumOff val="40000"/>
                </a:srgbClr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1050" dirty="0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상점문의 탭</a:t>
            </a:r>
            <a:endParaRPr lang="en-US" altLang="ko-KR" sz="1050" dirty="0" smtClean="0">
              <a:solidFill>
                <a:srgbClr val="4472C4">
                  <a:lumMod val="60000"/>
                  <a:lumOff val="40000"/>
                </a:srgbClr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1200" dirty="0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찜 탭</a:t>
            </a:r>
            <a:endParaRPr lang="en-US" altLang="ko-KR" sz="1200" dirty="0" smtClean="0">
              <a:solidFill>
                <a:srgbClr val="4472C4">
                  <a:lumMod val="60000"/>
                  <a:lumOff val="40000"/>
                </a:srgbClr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1050" dirty="0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상점후기 탭</a:t>
            </a:r>
            <a:endParaRPr lang="en-US" altLang="ko-KR" sz="1050" dirty="0" smtClean="0">
              <a:solidFill>
                <a:srgbClr val="4472C4">
                  <a:lumMod val="60000"/>
                  <a:lumOff val="40000"/>
                </a:srgbClr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1200" dirty="0" err="1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팔로잉</a:t>
            </a:r>
            <a:r>
              <a:rPr lang="ko-KR" altLang="en-US" sz="1200" dirty="0" smtClean="0">
                <a:solidFill>
                  <a:srgbClr val="4472C4">
                    <a:lumMod val="60000"/>
                    <a:lumOff val="40000"/>
                  </a:srgbClr>
                </a:solidFill>
              </a:rPr>
              <a:t> 탭</a:t>
            </a:r>
            <a:endParaRPr lang="en-US" altLang="ko-KR" sz="1200" dirty="0" smtClean="0">
              <a:solidFill>
                <a:srgbClr val="4472C4">
                  <a:lumMod val="60000"/>
                  <a:lumOff val="40000"/>
                </a:srgbClr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1200" b="1" dirty="0" err="1" smtClean="0">
                <a:solidFill>
                  <a:srgbClr val="4472C4">
                    <a:lumMod val="50000"/>
                  </a:srgbClr>
                </a:solidFill>
              </a:rPr>
              <a:t>팔로워</a:t>
            </a:r>
            <a:r>
              <a:rPr lang="ko-KR" altLang="en-US" sz="1200" b="1" dirty="0" smtClean="0">
                <a:solidFill>
                  <a:srgbClr val="4472C4">
                    <a:lumMod val="50000"/>
                  </a:srgbClr>
                </a:solidFill>
              </a:rPr>
              <a:t> 탭</a:t>
            </a:r>
            <a:endParaRPr lang="en-US" altLang="ko-KR" sz="1200" b="1" dirty="0">
              <a:solidFill>
                <a:srgbClr val="4472C4">
                  <a:lumMod val="50000"/>
                </a:srgbClr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169817" y="2754984"/>
            <a:ext cx="1400594" cy="514350"/>
            <a:chOff x="169817" y="2754984"/>
            <a:chExt cx="1400594" cy="514350"/>
          </a:xfrm>
        </p:grpSpPr>
        <p:sp>
          <p:nvSpPr>
            <p:cNvPr id="95" name="양쪽 모서리가 둥근 사각형 26">
              <a:extLst>
                <a:ext uri="{FF2B5EF4-FFF2-40B4-BE49-F238E27FC236}">
                  <a16:creationId xmlns:a16="http://schemas.microsoft.com/office/drawing/2014/main" xmlns="" id="{94397131-E30D-4316-A12F-55F6E813C0C7}"/>
                </a:ext>
              </a:extLst>
            </p:cNvPr>
            <p:cNvSpPr/>
            <p:nvPr/>
          </p:nvSpPr>
          <p:spPr>
            <a:xfrm rot="16200000">
              <a:off x="682320" y="2381243"/>
              <a:ext cx="514350" cy="1261832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>
                <a:defRPr/>
              </a:pPr>
              <a:r>
                <a:rPr lang="ko-KR" altLang="en-US" sz="1200" b="1" dirty="0" smtClean="0">
                  <a:solidFill>
                    <a:prstClr val="white"/>
                  </a:solidFill>
                </a:rPr>
                <a:t>내 상점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96" name="모서리가 둥근 직사각형 27">
              <a:extLst>
                <a:ext uri="{FF2B5EF4-FFF2-40B4-BE49-F238E27FC236}">
                  <a16:creationId xmlns:a16="http://schemas.microsoft.com/office/drawing/2014/main" xmlns="" id="{66D88B94-A47E-44AF-9984-12BF5BE1BE21}"/>
                </a:ext>
              </a:extLst>
            </p:cNvPr>
            <p:cNvSpPr/>
            <p:nvPr/>
          </p:nvSpPr>
          <p:spPr>
            <a:xfrm>
              <a:off x="169817" y="2812821"/>
              <a:ext cx="346856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Freeform 6">
            <a:extLst>
              <a:ext uri="{FF2B5EF4-FFF2-40B4-BE49-F238E27FC236}">
                <a16:creationId xmlns:a16="http://schemas.microsoft.com/office/drawing/2014/main" xmlns="" id="{27BE5350-D967-410D-90D4-B033B907FB9B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63101" y="2929215"/>
            <a:ext cx="160288" cy="14211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435D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8" name="Freeform 6">
            <a:extLst>
              <a:ext uri="{FF2B5EF4-FFF2-40B4-BE49-F238E27FC236}">
                <a16:creationId xmlns:a16="http://schemas.microsoft.com/office/drawing/2014/main" xmlns="" id="{332FCCF0-E2F1-4D4B-A4C6-EB5936795087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42190" y="6423445"/>
            <a:ext cx="160288" cy="14211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435D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840CC71B-EE3D-4978-8F0F-390826B5A4CC}"/>
              </a:ext>
            </a:extLst>
          </p:cNvPr>
          <p:cNvGrpSpPr/>
          <p:nvPr/>
        </p:nvGrpSpPr>
        <p:grpSpPr>
          <a:xfrm>
            <a:off x="7222921" y="1518681"/>
            <a:ext cx="950122" cy="248301"/>
            <a:chOff x="2547077" y="3710252"/>
            <a:chExt cx="950122" cy="248301"/>
          </a:xfrm>
        </p:grpSpPr>
        <p:sp>
          <p:nvSpPr>
            <p:cNvPr id="33" name="사각형: 둥근 모서리 57">
              <a:extLst>
                <a:ext uri="{FF2B5EF4-FFF2-40B4-BE49-F238E27FC236}">
                  <a16:creationId xmlns:a16="http://schemas.microsoft.com/office/drawing/2014/main" xmlns="" id="{B81446A9-6CE8-4D9D-8C3E-D402710D817B}"/>
                </a:ext>
              </a:extLst>
            </p:cNvPr>
            <p:cNvSpPr/>
            <p:nvPr/>
          </p:nvSpPr>
          <p:spPr>
            <a:xfrm>
              <a:off x="2565488" y="3721010"/>
              <a:ext cx="891784" cy="23754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029653E3-5D41-4C74-AD2B-B1573923B67B}"/>
                </a:ext>
              </a:extLst>
            </p:cNvPr>
            <p:cNvSpPr txBox="1"/>
            <p:nvPr/>
          </p:nvSpPr>
          <p:spPr>
            <a:xfrm>
              <a:off x="2547077" y="3710252"/>
              <a:ext cx="9501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1" lang="en-US" altLang="ko-KR" sz="1000" b="1" i="1" dirty="0">
                  <a:solidFill>
                    <a:prstClr val="white"/>
                  </a:solidFill>
                  <a:latin typeface="나눔스퀘어_ac" panose="020B0600000101010101" pitchFamily="50" charset="-127"/>
                </a:rPr>
                <a:t>Console</a:t>
              </a:r>
              <a:endParaRPr kumimoji="1" lang="ko-KR" altLang="en-US" sz="1000" b="1" i="1" dirty="0">
                <a:solidFill>
                  <a:prstClr val="white"/>
                </a:solidFill>
                <a:latin typeface="나눔스퀘어_ac" panose="020B0600000101010101" pitchFamily="50" charset="-127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7CD9F31-00AB-40BD-A484-AA57D1E7A87D}"/>
              </a:ext>
            </a:extLst>
          </p:cNvPr>
          <p:cNvSpPr/>
          <p:nvPr/>
        </p:nvSpPr>
        <p:spPr>
          <a:xfrm>
            <a:off x="7129908" y="1815867"/>
            <a:ext cx="4837400" cy="49264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CD33A814-E526-4D12-A11D-0D893AA201D8}"/>
              </a:ext>
            </a:extLst>
          </p:cNvPr>
          <p:cNvGrpSpPr/>
          <p:nvPr/>
        </p:nvGrpSpPr>
        <p:grpSpPr>
          <a:xfrm>
            <a:off x="1851245" y="1480395"/>
            <a:ext cx="950122" cy="248301"/>
            <a:chOff x="2547077" y="3710252"/>
            <a:chExt cx="950122" cy="248301"/>
          </a:xfrm>
        </p:grpSpPr>
        <p:sp>
          <p:nvSpPr>
            <p:cNvPr id="51" name="사각형: 둥근 모서리 38">
              <a:extLst>
                <a:ext uri="{FF2B5EF4-FFF2-40B4-BE49-F238E27FC236}">
                  <a16:creationId xmlns:a16="http://schemas.microsoft.com/office/drawing/2014/main" xmlns="" id="{32B382F1-1592-45AF-AF0F-5F86BB9D793F}"/>
                </a:ext>
              </a:extLst>
            </p:cNvPr>
            <p:cNvSpPr/>
            <p:nvPr/>
          </p:nvSpPr>
          <p:spPr>
            <a:xfrm>
              <a:off x="2565488" y="3721010"/>
              <a:ext cx="891784" cy="23754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D5DA9DC5-2549-412C-997F-12D6B0BB2870}"/>
                </a:ext>
              </a:extLst>
            </p:cNvPr>
            <p:cNvSpPr txBox="1"/>
            <p:nvPr/>
          </p:nvSpPr>
          <p:spPr>
            <a:xfrm>
              <a:off x="2547077" y="3710252"/>
              <a:ext cx="9501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1" lang="en-US" altLang="ko-KR" sz="1000" b="1" i="1" dirty="0" smtClean="0">
                  <a:solidFill>
                    <a:prstClr val="white"/>
                  </a:solidFill>
                  <a:latin typeface="나눔스퀘어_ac" panose="020B0600000101010101" pitchFamily="50" charset="-127"/>
                </a:rPr>
                <a:t>Capture</a:t>
              </a:r>
              <a:endParaRPr kumimoji="1" lang="ko-KR" altLang="en-US" sz="1000" b="1" i="1" dirty="0">
                <a:solidFill>
                  <a:prstClr val="white"/>
                </a:solidFill>
                <a:latin typeface="나눔스퀘어_ac" panose="020B0600000101010101" pitchFamily="50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FDC6D270-5A11-42E5-B618-05A374FFEC1B}"/>
              </a:ext>
            </a:extLst>
          </p:cNvPr>
          <p:cNvSpPr/>
          <p:nvPr/>
        </p:nvSpPr>
        <p:spPr>
          <a:xfrm>
            <a:off x="1851244" y="1779145"/>
            <a:ext cx="4922761" cy="1499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CD33A814-E526-4D12-A11D-0D893AA201D8}"/>
              </a:ext>
            </a:extLst>
          </p:cNvPr>
          <p:cNvGrpSpPr/>
          <p:nvPr/>
        </p:nvGrpSpPr>
        <p:grpSpPr>
          <a:xfrm>
            <a:off x="1851245" y="4660067"/>
            <a:ext cx="950122" cy="248301"/>
            <a:chOff x="2547077" y="3710252"/>
            <a:chExt cx="950122" cy="248301"/>
          </a:xfrm>
        </p:grpSpPr>
        <p:sp>
          <p:nvSpPr>
            <p:cNvPr id="78" name="사각형: 둥근 모서리 38">
              <a:extLst>
                <a:ext uri="{FF2B5EF4-FFF2-40B4-BE49-F238E27FC236}">
                  <a16:creationId xmlns:a16="http://schemas.microsoft.com/office/drawing/2014/main" xmlns="" id="{32B382F1-1592-45AF-AF0F-5F86BB9D793F}"/>
                </a:ext>
              </a:extLst>
            </p:cNvPr>
            <p:cNvSpPr/>
            <p:nvPr/>
          </p:nvSpPr>
          <p:spPr>
            <a:xfrm>
              <a:off x="2565488" y="3721010"/>
              <a:ext cx="891784" cy="23754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D5DA9DC5-2549-412C-997F-12D6B0BB2870}"/>
                </a:ext>
              </a:extLst>
            </p:cNvPr>
            <p:cNvSpPr txBox="1"/>
            <p:nvPr/>
          </p:nvSpPr>
          <p:spPr>
            <a:xfrm>
              <a:off x="2547077" y="3710252"/>
              <a:ext cx="9501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1" lang="en-US" altLang="ko-KR" sz="1000" b="1" i="1" dirty="0">
                  <a:solidFill>
                    <a:prstClr val="white"/>
                  </a:solidFill>
                  <a:latin typeface="나눔스퀘어_ac" panose="020B0600000101010101" pitchFamily="50" charset="-127"/>
                </a:rPr>
                <a:t>SQL</a:t>
              </a:r>
              <a:endParaRPr kumimoji="1" lang="ko-KR" altLang="en-US" sz="1000" b="1" i="1" dirty="0">
                <a:solidFill>
                  <a:prstClr val="white"/>
                </a:solidFill>
                <a:latin typeface="나눔스퀘어_ac" panose="020B0600000101010101" pitchFamily="50" charset="-127"/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DC6D270-5A11-42E5-B618-05A374FFEC1B}"/>
              </a:ext>
            </a:extLst>
          </p:cNvPr>
          <p:cNvSpPr/>
          <p:nvPr/>
        </p:nvSpPr>
        <p:spPr>
          <a:xfrm>
            <a:off x="1851244" y="4987777"/>
            <a:ext cx="4922761" cy="1395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67150AB5-E305-4CA4-8C37-0C1E127024D4}"/>
              </a:ext>
            </a:extLst>
          </p:cNvPr>
          <p:cNvGrpSpPr/>
          <p:nvPr/>
        </p:nvGrpSpPr>
        <p:grpSpPr>
          <a:xfrm>
            <a:off x="1851245" y="3515343"/>
            <a:ext cx="950122" cy="248301"/>
            <a:chOff x="2547077" y="3710252"/>
            <a:chExt cx="950122" cy="248301"/>
          </a:xfrm>
        </p:grpSpPr>
        <p:sp>
          <p:nvSpPr>
            <p:cNvPr id="82" name="사각형: 둥근 모서리 50">
              <a:extLst>
                <a:ext uri="{FF2B5EF4-FFF2-40B4-BE49-F238E27FC236}">
                  <a16:creationId xmlns:a16="http://schemas.microsoft.com/office/drawing/2014/main" xmlns="" id="{4D623BAF-0691-4FE6-9CDF-330F7893D486}"/>
                </a:ext>
              </a:extLst>
            </p:cNvPr>
            <p:cNvSpPr/>
            <p:nvPr/>
          </p:nvSpPr>
          <p:spPr>
            <a:xfrm>
              <a:off x="2565488" y="3721010"/>
              <a:ext cx="891784" cy="23754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889F9C67-85D5-49C1-BDCB-F20A58686493}"/>
                </a:ext>
              </a:extLst>
            </p:cNvPr>
            <p:cNvSpPr txBox="1"/>
            <p:nvPr/>
          </p:nvSpPr>
          <p:spPr>
            <a:xfrm>
              <a:off x="2547077" y="3710252"/>
              <a:ext cx="9501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1" lang="en-US" altLang="ko-KR" sz="1000" b="1" i="1" dirty="0">
                  <a:solidFill>
                    <a:prstClr val="white"/>
                  </a:solidFill>
                  <a:latin typeface="나눔스퀘어_ac" panose="020B0600000101010101" pitchFamily="50" charset="-127"/>
                </a:rPr>
                <a:t>DAO</a:t>
              </a:r>
              <a:endParaRPr kumimoji="1" lang="ko-KR" altLang="en-US" sz="1000" b="1" i="1" dirty="0">
                <a:solidFill>
                  <a:prstClr val="white"/>
                </a:solidFill>
                <a:latin typeface="나눔스퀘어_ac" panose="020B0600000101010101" pitchFamily="50" charset="-127"/>
              </a:endParaRPr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D56FEEAC-3DCF-45ED-8758-28E6AB163704}"/>
              </a:ext>
            </a:extLst>
          </p:cNvPr>
          <p:cNvSpPr/>
          <p:nvPr/>
        </p:nvSpPr>
        <p:spPr>
          <a:xfrm>
            <a:off x="1851245" y="3840459"/>
            <a:ext cx="4922761" cy="662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46" name="꺾인 연결선 45"/>
          <p:cNvCxnSpPr>
            <a:stCxn id="63" idx="3"/>
            <a:endCxn id="60" idx="1"/>
          </p:cNvCxnSpPr>
          <p:nvPr/>
        </p:nvCxnSpPr>
        <p:spPr>
          <a:xfrm flipV="1">
            <a:off x="6053494" y="3490229"/>
            <a:ext cx="1268486" cy="2531792"/>
          </a:xfrm>
          <a:prstGeom prst="bentConnector3">
            <a:avLst>
              <a:gd name="adj1" fmla="val 70101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84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나눔스퀘어_ac" panose="020B0600000101010101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370983" y="47507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_ac" panose="020B0600000101010101" pitchFamily="50" charset="-127"/>
              </a:rPr>
              <a:t>WORKFLOW</a:t>
            </a:r>
            <a:r>
              <a:rPr lang="ko-KR" altLang="en-US" sz="2400" b="1" kern="0" dirty="0">
                <a:solidFill>
                  <a:srgbClr val="404040"/>
                </a:solidFill>
                <a:ea typeface="맑은 고딕"/>
                <a:sym typeface="맑은 고딕"/>
              </a:rPr>
              <a:t> </a:t>
            </a:r>
            <a:r>
              <a:rPr lang="en-US" altLang="ko-KR" sz="2400" b="1" kern="0" dirty="0">
                <a:solidFill>
                  <a:srgbClr val="404040"/>
                </a:solidFill>
                <a:ea typeface="맑은 고딕"/>
                <a:sym typeface="맑은 고딕"/>
              </a:rPr>
              <a:t>– </a:t>
            </a:r>
            <a:r>
              <a:rPr lang="ko-KR" altLang="en-US" sz="2400" b="1" kern="0" dirty="0">
                <a:solidFill>
                  <a:srgbClr val="404040"/>
                </a:solidFill>
                <a:ea typeface="맑은 고딕"/>
                <a:sym typeface="KoPub돋움체 Medium"/>
              </a:rPr>
              <a:t>내 상점</a:t>
            </a: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_ac" panose="020B0600000101010101" pitchFamily="50" charset="-127"/>
              </a:rPr>
              <a:t> 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3188704" y="148233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17587" y="299195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  <a:ea typeface="나눔스퀘어_ac" panose="020B0600000101010101" pitchFamily="50" charset="-127"/>
              </a:rPr>
              <a:t>√</a:t>
            </a:r>
          </a:p>
        </p:txBody>
      </p:sp>
      <p:cxnSp>
        <p:nvCxnSpPr>
          <p:cNvPr id="26" name="꺾인 연결선 25"/>
          <p:cNvCxnSpPr>
            <a:endCxn id="35" idx="1"/>
          </p:cNvCxnSpPr>
          <p:nvPr/>
        </p:nvCxnSpPr>
        <p:spPr>
          <a:xfrm>
            <a:off x="3940067" y="1659443"/>
            <a:ext cx="800973" cy="26053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endCxn id="34" idx="1"/>
          </p:cNvCxnSpPr>
          <p:nvPr/>
        </p:nvCxnSpPr>
        <p:spPr>
          <a:xfrm flipV="1">
            <a:off x="3960225" y="1125859"/>
            <a:ext cx="747319" cy="24979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다이아몬드 27">
            <a:extLst>
              <a:ext uri="{FF2B5EF4-FFF2-40B4-BE49-F238E27FC236}">
                <a16:creationId xmlns="" xmlns:a16="http://schemas.microsoft.com/office/drawing/2014/main" id="{B54C3D47-1B82-4BE3-9561-96367C4F186E}"/>
              </a:ext>
            </a:extLst>
          </p:cNvPr>
          <p:cNvSpPr/>
          <p:nvPr/>
        </p:nvSpPr>
        <p:spPr>
          <a:xfrm>
            <a:off x="3275857" y="1168048"/>
            <a:ext cx="941311" cy="709633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BC1B7550-B7B4-4C68-B62F-5710D280C205}"/>
              </a:ext>
            </a:extLst>
          </p:cNvPr>
          <p:cNvSpPr txBox="1"/>
          <p:nvPr/>
        </p:nvSpPr>
        <p:spPr>
          <a:xfrm>
            <a:off x="3917490" y="1700934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True</a:t>
            </a:r>
            <a:endParaRPr lang="ko-KR" altLang="en-US" sz="10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EFCAD79C-3027-4C44-B807-1FAF6913A1F6}"/>
              </a:ext>
            </a:extLst>
          </p:cNvPr>
          <p:cNvSpPr txBox="1"/>
          <p:nvPr/>
        </p:nvSpPr>
        <p:spPr>
          <a:xfrm>
            <a:off x="3893770" y="1137891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False</a:t>
            </a:r>
            <a:endParaRPr lang="ko-KR" altLang="en-US" sz="10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사각형: 둥근 모서리 126">
            <a:extLst>
              <a:ext uri="{FF2B5EF4-FFF2-40B4-BE49-F238E27FC236}">
                <a16:creationId xmlns="" xmlns:a16="http://schemas.microsoft.com/office/drawing/2014/main" id="{6B24324A-5687-431F-A83A-0082815CCF93}"/>
              </a:ext>
            </a:extLst>
          </p:cNvPr>
          <p:cNvSpPr/>
          <p:nvPr/>
        </p:nvSpPr>
        <p:spPr>
          <a:xfrm>
            <a:off x="4707544" y="980090"/>
            <a:ext cx="965310" cy="2915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 팝업</a:t>
            </a:r>
          </a:p>
        </p:txBody>
      </p:sp>
      <p:sp>
        <p:nvSpPr>
          <p:cNvPr id="35" name="사각형: 둥근 모서리 127">
            <a:extLst>
              <a:ext uri="{FF2B5EF4-FFF2-40B4-BE49-F238E27FC236}">
                <a16:creationId xmlns="" xmlns:a16="http://schemas.microsoft.com/office/drawing/2014/main" id="{DA47AE81-38C3-4FB8-BFDD-1C2F149E8DC5}"/>
              </a:ext>
            </a:extLst>
          </p:cNvPr>
          <p:cNvSpPr/>
          <p:nvPr/>
        </p:nvSpPr>
        <p:spPr>
          <a:xfrm>
            <a:off x="4741039" y="1733861"/>
            <a:ext cx="965310" cy="3722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내상점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메인</a:t>
            </a:r>
          </a:p>
        </p:txBody>
      </p:sp>
      <p:sp>
        <p:nvSpPr>
          <p:cNvPr id="36" name="사각형: 둥근 모서리 3">
            <a:extLst>
              <a:ext uri="{FF2B5EF4-FFF2-40B4-BE49-F238E27FC236}">
                <a16:creationId xmlns="" xmlns:a16="http://schemas.microsoft.com/office/drawing/2014/main" id="{18A8C22B-F5D1-4C49-B137-259826C7FEF3}"/>
              </a:ext>
            </a:extLst>
          </p:cNvPr>
          <p:cNvSpPr/>
          <p:nvPr/>
        </p:nvSpPr>
        <p:spPr>
          <a:xfrm>
            <a:off x="4738050" y="2758103"/>
            <a:ext cx="968299" cy="344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탭 메뉴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A30AA5FE-0BB1-4938-8AC1-BB392E6116CF}"/>
              </a:ext>
            </a:extLst>
          </p:cNvPr>
          <p:cNvCxnSpPr>
            <a:cxnSpLocks/>
            <a:stCxn id="40" idx="3"/>
            <a:endCxn id="28" idx="1"/>
          </p:cNvCxnSpPr>
          <p:nvPr/>
        </p:nvCxnSpPr>
        <p:spPr>
          <a:xfrm>
            <a:off x="2818326" y="1522865"/>
            <a:ext cx="457531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72237" y="1292496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 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상태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9" name="사각형: 둥근 모서리 3">
            <a:extLst>
              <a:ext uri="{FF2B5EF4-FFF2-40B4-BE49-F238E27FC236}">
                <a16:creationId xmlns="" xmlns:a16="http://schemas.microsoft.com/office/drawing/2014/main" id="{18A8C22B-F5D1-4C49-B137-259826C7FEF3}"/>
              </a:ext>
            </a:extLst>
          </p:cNvPr>
          <p:cNvSpPr/>
          <p:nvPr/>
        </p:nvSpPr>
        <p:spPr>
          <a:xfrm>
            <a:off x="5851301" y="1747923"/>
            <a:ext cx="1137585" cy="344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회원정보요약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076951" y="1284674"/>
            <a:ext cx="741375" cy="4763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나눔스퀘어_ac" panose="020B0600000101010101" pitchFamily="50" charset="-127"/>
              </a:rPr>
              <a:t>내상점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ea typeface="나눔스퀘어_ac" panose="020B0600000101010101" pitchFamily="50" charset="-127"/>
            </a:endParaRPr>
          </a:p>
        </p:txBody>
      </p:sp>
      <p:sp>
        <p:nvSpPr>
          <p:cNvPr id="42" name="원통형 4">
            <a:extLst>
              <a:ext uri="{FF2B5EF4-FFF2-40B4-BE49-F238E27FC236}">
                <a16:creationId xmlns="" xmlns:a16="http://schemas.microsoft.com/office/drawing/2014/main" id="{304FAF43-FBB1-4782-A50C-4C3247F4BBD7}"/>
              </a:ext>
            </a:extLst>
          </p:cNvPr>
          <p:cNvSpPr/>
          <p:nvPr/>
        </p:nvSpPr>
        <p:spPr>
          <a:xfrm>
            <a:off x="7228449" y="2711115"/>
            <a:ext cx="759876" cy="438081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상품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사각형: 둥근 모서리 3">
            <a:extLst>
              <a:ext uri="{FF2B5EF4-FFF2-40B4-BE49-F238E27FC236}">
                <a16:creationId xmlns="" xmlns:a16="http://schemas.microsoft.com/office/drawing/2014/main" id="{18A8C22B-F5D1-4C49-B137-259826C7FEF3}"/>
              </a:ext>
            </a:extLst>
          </p:cNvPr>
          <p:cNvSpPr/>
          <p:nvPr/>
        </p:nvSpPr>
        <p:spPr>
          <a:xfrm>
            <a:off x="5903573" y="2758103"/>
            <a:ext cx="968299" cy="344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상품 탭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6" name="사각형: 둥근 모서리 3">
            <a:extLst>
              <a:ext uri="{FF2B5EF4-FFF2-40B4-BE49-F238E27FC236}">
                <a16:creationId xmlns="" xmlns:a16="http://schemas.microsoft.com/office/drawing/2014/main" id="{18A8C22B-F5D1-4C49-B137-259826C7FEF3}"/>
              </a:ext>
            </a:extLst>
          </p:cNvPr>
          <p:cNvSpPr/>
          <p:nvPr/>
        </p:nvSpPr>
        <p:spPr>
          <a:xfrm>
            <a:off x="9414734" y="2758103"/>
            <a:ext cx="968299" cy="344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정보 출력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사각형: 둥근 모서리 3">
            <a:extLst>
              <a:ext uri="{FF2B5EF4-FFF2-40B4-BE49-F238E27FC236}">
                <a16:creationId xmlns="" xmlns:a16="http://schemas.microsoft.com/office/drawing/2014/main" id="{18A8C22B-F5D1-4C49-B137-259826C7FEF3}"/>
              </a:ext>
            </a:extLst>
          </p:cNvPr>
          <p:cNvSpPr/>
          <p:nvPr/>
        </p:nvSpPr>
        <p:spPr>
          <a:xfrm>
            <a:off x="8273338" y="2758103"/>
            <a:ext cx="968299" cy="344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정렬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="" xmlns:a16="http://schemas.microsoft.com/office/drawing/2014/main" id="{A30AA5FE-0BB1-4938-8AC1-BB392E6116CF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>
            <a:off x="5706349" y="1919974"/>
            <a:ext cx="144952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A30AA5FE-0BB1-4938-8AC1-BB392E6116CF}"/>
              </a:ext>
            </a:extLst>
          </p:cNvPr>
          <p:cNvCxnSpPr>
            <a:cxnSpLocks/>
            <a:stCxn id="36" idx="3"/>
            <a:endCxn id="45" idx="1"/>
          </p:cNvCxnSpPr>
          <p:nvPr/>
        </p:nvCxnSpPr>
        <p:spPr>
          <a:xfrm>
            <a:off x="5706349" y="2930154"/>
            <a:ext cx="19722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="" xmlns:a16="http://schemas.microsoft.com/office/drawing/2014/main" id="{A30AA5FE-0BB1-4938-8AC1-BB392E6116CF}"/>
              </a:ext>
            </a:extLst>
          </p:cNvPr>
          <p:cNvCxnSpPr>
            <a:cxnSpLocks/>
            <a:stCxn id="45" idx="3"/>
            <a:endCxn id="42" idx="2"/>
          </p:cNvCxnSpPr>
          <p:nvPr/>
        </p:nvCxnSpPr>
        <p:spPr>
          <a:xfrm>
            <a:off x="6871872" y="2930154"/>
            <a:ext cx="356577" cy="2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A30AA5FE-0BB1-4938-8AC1-BB392E6116CF}"/>
              </a:ext>
            </a:extLst>
          </p:cNvPr>
          <p:cNvCxnSpPr>
            <a:cxnSpLocks/>
            <a:stCxn id="42" idx="4"/>
            <a:endCxn id="47" idx="1"/>
          </p:cNvCxnSpPr>
          <p:nvPr/>
        </p:nvCxnSpPr>
        <p:spPr>
          <a:xfrm>
            <a:off x="7988326" y="2930154"/>
            <a:ext cx="285012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A30AA5FE-0BB1-4938-8AC1-BB392E6116CF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>
            <a:off x="9241636" y="2930154"/>
            <a:ext cx="17309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원통형 4">
            <a:extLst>
              <a:ext uri="{FF2B5EF4-FFF2-40B4-BE49-F238E27FC236}">
                <a16:creationId xmlns="" xmlns:a16="http://schemas.microsoft.com/office/drawing/2014/main" id="{304FAF43-FBB1-4782-A50C-4C3247F4BBD7}"/>
              </a:ext>
            </a:extLst>
          </p:cNvPr>
          <p:cNvSpPr/>
          <p:nvPr/>
        </p:nvSpPr>
        <p:spPr>
          <a:xfrm>
            <a:off x="7228449" y="3219352"/>
            <a:ext cx="759876" cy="438081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4" name="사각형: 둥근 모서리 3">
            <a:extLst>
              <a:ext uri="{FF2B5EF4-FFF2-40B4-BE49-F238E27FC236}">
                <a16:creationId xmlns="" xmlns:a16="http://schemas.microsoft.com/office/drawing/2014/main" id="{18A8C22B-F5D1-4C49-B137-259826C7FEF3}"/>
              </a:ext>
            </a:extLst>
          </p:cNvPr>
          <p:cNvSpPr/>
          <p:nvPr/>
        </p:nvSpPr>
        <p:spPr>
          <a:xfrm>
            <a:off x="5903573" y="3266340"/>
            <a:ext cx="968299" cy="344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상점문의 탭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사각형: 둥근 모서리 3">
            <a:extLst>
              <a:ext uri="{FF2B5EF4-FFF2-40B4-BE49-F238E27FC236}">
                <a16:creationId xmlns="" xmlns:a16="http://schemas.microsoft.com/office/drawing/2014/main" id="{18A8C22B-F5D1-4C49-B137-259826C7FEF3}"/>
              </a:ext>
            </a:extLst>
          </p:cNvPr>
          <p:cNvSpPr/>
          <p:nvPr/>
        </p:nvSpPr>
        <p:spPr>
          <a:xfrm>
            <a:off x="9414734" y="3266340"/>
            <a:ext cx="968299" cy="344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정보 출력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6" name="사각형: 둥근 모서리 3">
            <a:extLst>
              <a:ext uri="{FF2B5EF4-FFF2-40B4-BE49-F238E27FC236}">
                <a16:creationId xmlns="" xmlns:a16="http://schemas.microsoft.com/office/drawing/2014/main" id="{18A8C22B-F5D1-4C49-B137-259826C7FEF3}"/>
              </a:ext>
            </a:extLst>
          </p:cNvPr>
          <p:cNvSpPr/>
          <p:nvPr/>
        </p:nvSpPr>
        <p:spPr>
          <a:xfrm>
            <a:off x="8273338" y="3266340"/>
            <a:ext cx="968299" cy="344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정렬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A30AA5FE-0BB1-4938-8AC1-BB392E6116CF}"/>
              </a:ext>
            </a:extLst>
          </p:cNvPr>
          <p:cNvCxnSpPr>
            <a:cxnSpLocks/>
            <a:stCxn id="54" idx="3"/>
            <a:endCxn id="53" idx="2"/>
          </p:cNvCxnSpPr>
          <p:nvPr/>
        </p:nvCxnSpPr>
        <p:spPr>
          <a:xfrm>
            <a:off x="6871872" y="3438391"/>
            <a:ext cx="356577" cy="2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="" xmlns:a16="http://schemas.microsoft.com/office/drawing/2014/main" id="{A30AA5FE-0BB1-4938-8AC1-BB392E6116CF}"/>
              </a:ext>
            </a:extLst>
          </p:cNvPr>
          <p:cNvCxnSpPr>
            <a:cxnSpLocks/>
            <a:stCxn id="53" idx="4"/>
            <a:endCxn id="56" idx="1"/>
          </p:cNvCxnSpPr>
          <p:nvPr/>
        </p:nvCxnSpPr>
        <p:spPr>
          <a:xfrm>
            <a:off x="7988326" y="3438392"/>
            <a:ext cx="285012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A30AA5FE-0BB1-4938-8AC1-BB392E6116CF}"/>
              </a:ext>
            </a:extLst>
          </p:cNvPr>
          <p:cNvCxnSpPr>
            <a:cxnSpLocks/>
            <a:stCxn id="56" idx="3"/>
            <a:endCxn id="55" idx="1"/>
          </p:cNvCxnSpPr>
          <p:nvPr/>
        </p:nvCxnSpPr>
        <p:spPr>
          <a:xfrm>
            <a:off x="9241636" y="3438392"/>
            <a:ext cx="17309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39">
            <a:extLst>
              <a:ext uri="{FF2B5EF4-FFF2-40B4-BE49-F238E27FC236}">
                <a16:creationId xmlns="" xmlns:a16="http://schemas.microsoft.com/office/drawing/2014/main" id="{F9D958E2-D5FA-4A7B-BC6F-3797262AC345}"/>
              </a:ext>
            </a:extLst>
          </p:cNvPr>
          <p:cNvCxnSpPr>
            <a:cxnSpLocks/>
            <a:stCxn id="36" idx="3"/>
            <a:endCxn id="54" idx="1"/>
          </p:cNvCxnSpPr>
          <p:nvPr/>
        </p:nvCxnSpPr>
        <p:spPr>
          <a:xfrm>
            <a:off x="5706349" y="2930154"/>
            <a:ext cx="197224" cy="508237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원통형 4">
            <a:extLst>
              <a:ext uri="{FF2B5EF4-FFF2-40B4-BE49-F238E27FC236}">
                <a16:creationId xmlns="" xmlns:a16="http://schemas.microsoft.com/office/drawing/2014/main" id="{304FAF43-FBB1-4782-A50C-4C3247F4BBD7}"/>
              </a:ext>
            </a:extLst>
          </p:cNvPr>
          <p:cNvSpPr/>
          <p:nvPr/>
        </p:nvSpPr>
        <p:spPr>
          <a:xfrm>
            <a:off x="7228449" y="3727589"/>
            <a:ext cx="759876" cy="438081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2" name="사각형: 둥근 모서리 3">
            <a:extLst>
              <a:ext uri="{FF2B5EF4-FFF2-40B4-BE49-F238E27FC236}">
                <a16:creationId xmlns="" xmlns:a16="http://schemas.microsoft.com/office/drawing/2014/main" id="{18A8C22B-F5D1-4C49-B137-259826C7FEF3}"/>
              </a:ext>
            </a:extLst>
          </p:cNvPr>
          <p:cNvSpPr/>
          <p:nvPr/>
        </p:nvSpPr>
        <p:spPr>
          <a:xfrm>
            <a:off x="5903573" y="3774578"/>
            <a:ext cx="968299" cy="344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찜 탭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3" name="사각형: 둥근 모서리 3">
            <a:extLst>
              <a:ext uri="{FF2B5EF4-FFF2-40B4-BE49-F238E27FC236}">
                <a16:creationId xmlns="" xmlns:a16="http://schemas.microsoft.com/office/drawing/2014/main" id="{18A8C22B-F5D1-4C49-B137-259826C7FEF3}"/>
              </a:ext>
            </a:extLst>
          </p:cNvPr>
          <p:cNvSpPr/>
          <p:nvPr/>
        </p:nvSpPr>
        <p:spPr>
          <a:xfrm>
            <a:off x="9414734" y="3774578"/>
            <a:ext cx="968299" cy="344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정보 출력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4" name="사각형: 둥근 모서리 3">
            <a:extLst>
              <a:ext uri="{FF2B5EF4-FFF2-40B4-BE49-F238E27FC236}">
                <a16:creationId xmlns="" xmlns:a16="http://schemas.microsoft.com/office/drawing/2014/main" id="{18A8C22B-F5D1-4C49-B137-259826C7FEF3}"/>
              </a:ext>
            </a:extLst>
          </p:cNvPr>
          <p:cNvSpPr/>
          <p:nvPr/>
        </p:nvSpPr>
        <p:spPr>
          <a:xfrm>
            <a:off x="8273338" y="3774578"/>
            <a:ext cx="968299" cy="344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정렬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A30AA5FE-0BB1-4938-8AC1-BB392E6116CF}"/>
              </a:ext>
            </a:extLst>
          </p:cNvPr>
          <p:cNvCxnSpPr>
            <a:cxnSpLocks/>
            <a:stCxn id="62" idx="3"/>
            <a:endCxn id="61" idx="2"/>
          </p:cNvCxnSpPr>
          <p:nvPr/>
        </p:nvCxnSpPr>
        <p:spPr>
          <a:xfrm>
            <a:off x="6871872" y="3946629"/>
            <a:ext cx="356577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A30AA5FE-0BB1-4938-8AC1-BB392E6116CF}"/>
              </a:ext>
            </a:extLst>
          </p:cNvPr>
          <p:cNvCxnSpPr>
            <a:cxnSpLocks/>
            <a:stCxn id="61" idx="4"/>
            <a:endCxn id="64" idx="1"/>
          </p:cNvCxnSpPr>
          <p:nvPr/>
        </p:nvCxnSpPr>
        <p:spPr>
          <a:xfrm>
            <a:off x="7988326" y="3946629"/>
            <a:ext cx="285012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="" xmlns:a16="http://schemas.microsoft.com/office/drawing/2014/main" id="{A30AA5FE-0BB1-4938-8AC1-BB392E6116CF}"/>
              </a:ext>
            </a:extLst>
          </p:cNvPr>
          <p:cNvCxnSpPr>
            <a:cxnSpLocks/>
            <a:stCxn id="64" idx="3"/>
            <a:endCxn id="63" idx="1"/>
          </p:cNvCxnSpPr>
          <p:nvPr/>
        </p:nvCxnSpPr>
        <p:spPr>
          <a:xfrm>
            <a:off x="9241636" y="3946629"/>
            <a:ext cx="17309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39">
            <a:extLst>
              <a:ext uri="{FF2B5EF4-FFF2-40B4-BE49-F238E27FC236}">
                <a16:creationId xmlns="" xmlns:a16="http://schemas.microsoft.com/office/drawing/2014/main" id="{F9D958E2-D5FA-4A7B-BC6F-3797262AC345}"/>
              </a:ext>
            </a:extLst>
          </p:cNvPr>
          <p:cNvCxnSpPr>
            <a:cxnSpLocks/>
            <a:stCxn id="36" idx="3"/>
            <a:endCxn id="62" idx="1"/>
          </p:cNvCxnSpPr>
          <p:nvPr/>
        </p:nvCxnSpPr>
        <p:spPr>
          <a:xfrm>
            <a:off x="5706349" y="2930154"/>
            <a:ext cx="197224" cy="10164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원통형 4">
            <a:extLst>
              <a:ext uri="{FF2B5EF4-FFF2-40B4-BE49-F238E27FC236}">
                <a16:creationId xmlns="" xmlns:a16="http://schemas.microsoft.com/office/drawing/2014/main" id="{304FAF43-FBB1-4782-A50C-4C3247F4BBD7}"/>
              </a:ext>
            </a:extLst>
          </p:cNvPr>
          <p:cNvSpPr/>
          <p:nvPr/>
        </p:nvSpPr>
        <p:spPr>
          <a:xfrm>
            <a:off x="7228449" y="4733209"/>
            <a:ext cx="759876" cy="438081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0" name="사각형: 둥근 모서리 3">
            <a:extLst>
              <a:ext uri="{FF2B5EF4-FFF2-40B4-BE49-F238E27FC236}">
                <a16:creationId xmlns="" xmlns:a16="http://schemas.microsoft.com/office/drawing/2014/main" id="{18A8C22B-F5D1-4C49-B137-259826C7FEF3}"/>
              </a:ext>
            </a:extLst>
          </p:cNvPr>
          <p:cNvSpPr/>
          <p:nvPr/>
        </p:nvSpPr>
        <p:spPr>
          <a:xfrm>
            <a:off x="5903573" y="4780199"/>
            <a:ext cx="968299" cy="344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상점후기 탭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1" name="사각형: 둥근 모서리 3">
            <a:extLst>
              <a:ext uri="{FF2B5EF4-FFF2-40B4-BE49-F238E27FC236}">
                <a16:creationId xmlns="" xmlns:a16="http://schemas.microsoft.com/office/drawing/2014/main" id="{18A8C22B-F5D1-4C49-B137-259826C7FEF3}"/>
              </a:ext>
            </a:extLst>
          </p:cNvPr>
          <p:cNvSpPr/>
          <p:nvPr/>
        </p:nvSpPr>
        <p:spPr>
          <a:xfrm>
            <a:off x="9414734" y="4780199"/>
            <a:ext cx="968299" cy="344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정보 출력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3" name="사각형: 둥근 모서리 3">
            <a:extLst>
              <a:ext uri="{FF2B5EF4-FFF2-40B4-BE49-F238E27FC236}">
                <a16:creationId xmlns="" xmlns:a16="http://schemas.microsoft.com/office/drawing/2014/main" id="{18A8C22B-F5D1-4C49-B137-259826C7FEF3}"/>
              </a:ext>
            </a:extLst>
          </p:cNvPr>
          <p:cNvSpPr/>
          <p:nvPr/>
        </p:nvSpPr>
        <p:spPr>
          <a:xfrm>
            <a:off x="8273338" y="4780199"/>
            <a:ext cx="968299" cy="344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정렬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A30AA5FE-0BB1-4938-8AC1-BB392E6116CF}"/>
              </a:ext>
            </a:extLst>
          </p:cNvPr>
          <p:cNvCxnSpPr>
            <a:cxnSpLocks/>
            <a:stCxn id="70" idx="3"/>
            <a:endCxn id="69" idx="2"/>
          </p:cNvCxnSpPr>
          <p:nvPr/>
        </p:nvCxnSpPr>
        <p:spPr>
          <a:xfrm>
            <a:off x="6871872" y="4952250"/>
            <a:ext cx="356577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A30AA5FE-0BB1-4938-8AC1-BB392E6116CF}"/>
              </a:ext>
            </a:extLst>
          </p:cNvPr>
          <p:cNvCxnSpPr>
            <a:cxnSpLocks/>
            <a:stCxn id="69" idx="4"/>
            <a:endCxn id="73" idx="1"/>
          </p:cNvCxnSpPr>
          <p:nvPr/>
        </p:nvCxnSpPr>
        <p:spPr>
          <a:xfrm>
            <a:off x="7988326" y="4952249"/>
            <a:ext cx="285012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A30AA5FE-0BB1-4938-8AC1-BB392E6116CF}"/>
              </a:ext>
            </a:extLst>
          </p:cNvPr>
          <p:cNvCxnSpPr>
            <a:cxnSpLocks/>
            <a:stCxn id="73" idx="3"/>
            <a:endCxn id="71" idx="1"/>
          </p:cNvCxnSpPr>
          <p:nvPr/>
        </p:nvCxnSpPr>
        <p:spPr>
          <a:xfrm>
            <a:off x="9241636" y="4952249"/>
            <a:ext cx="17309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39">
            <a:extLst>
              <a:ext uri="{FF2B5EF4-FFF2-40B4-BE49-F238E27FC236}">
                <a16:creationId xmlns="" xmlns:a16="http://schemas.microsoft.com/office/drawing/2014/main" id="{F9D958E2-D5FA-4A7B-BC6F-3797262AC345}"/>
              </a:ext>
            </a:extLst>
          </p:cNvPr>
          <p:cNvCxnSpPr>
            <a:cxnSpLocks/>
            <a:stCxn id="36" idx="3"/>
            <a:endCxn id="70" idx="1"/>
          </p:cNvCxnSpPr>
          <p:nvPr/>
        </p:nvCxnSpPr>
        <p:spPr>
          <a:xfrm>
            <a:off x="5706349" y="2930154"/>
            <a:ext cx="197224" cy="20220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원통형 4">
            <a:extLst>
              <a:ext uri="{FF2B5EF4-FFF2-40B4-BE49-F238E27FC236}">
                <a16:creationId xmlns="" xmlns:a16="http://schemas.microsoft.com/office/drawing/2014/main" id="{304FAF43-FBB1-4782-A50C-4C3247F4BBD7}"/>
              </a:ext>
            </a:extLst>
          </p:cNvPr>
          <p:cNvSpPr/>
          <p:nvPr/>
        </p:nvSpPr>
        <p:spPr>
          <a:xfrm>
            <a:off x="7218627" y="4200388"/>
            <a:ext cx="759876" cy="438081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상품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79" name="연결선: 꺾임 39">
            <a:extLst>
              <a:ext uri="{FF2B5EF4-FFF2-40B4-BE49-F238E27FC236}">
                <a16:creationId xmlns="" xmlns:a16="http://schemas.microsoft.com/office/drawing/2014/main" id="{F9D958E2-D5FA-4A7B-BC6F-3797262AC345}"/>
              </a:ext>
            </a:extLst>
          </p:cNvPr>
          <p:cNvCxnSpPr>
            <a:cxnSpLocks/>
            <a:stCxn id="62" idx="3"/>
            <a:endCxn id="78" idx="2"/>
          </p:cNvCxnSpPr>
          <p:nvPr/>
        </p:nvCxnSpPr>
        <p:spPr>
          <a:xfrm>
            <a:off x="6871872" y="3946629"/>
            <a:ext cx="346755" cy="4728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39">
            <a:extLst>
              <a:ext uri="{FF2B5EF4-FFF2-40B4-BE49-F238E27FC236}">
                <a16:creationId xmlns="" xmlns:a16="http://schemas.microsoft.com/office/drawing/2014/main" id="{F9D958E2-D5FA-4A7B-BC6F-3797262AC345}"/>
              </a:ext>
            </a:extLst>
          </p:cNvPr>
          <p:cNvCxnSpPr>
            <a:cxnSpLocks/>
            <a:stCxn id="78" idx="4"/>
            <a:endCxn id="64" idx="1"/>
          </p:cNvCxnSpPr>
          <p:nvPr/>
        </p:nvCxnSpPr>
        <p:spPr>
          <a:xfrm flipV="1">
            <a:off x="7978503" y="3946629"/>
            <a:ext cx="294835" cy="4727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원통형 4">
            <a:extLst>
              <a:ext uri="{FF2B5EF4-FFF2-40B4-BE49-F238E27FC236}">
                <a16:creationId xmlns="" xmlns:a16="http://schemas.microsoft.com/office/drawing/2014/main" id="{304FAF43-FBB1-4782-A50C-4C3247F4BBD7}"/>
              </a:ext>
            </a:extLst>
          </p:cNvPr>
          <p:cNvSpPr/>
          <p:nvPr/>
        </p:nvSpPr>
        <p:spPr>
          <a:xfrm>
            <a:off x="7228449" y="5244533"/>
            <a:ext cx="759876" cy="438081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5" name="사각형: 둥근 모서리 3">
            <a:extLst>
              <a:ext uri="{FF2B5EF4-FFF2-40B4-BE49-F238E27FC236}">
                <a16:creationId xmlns="" xmlns:a16="http://schemas.microsoft.com/office/drawing/2014/main" id="{18A8C22B-F5D1-4C49-B137-259826C7FEF3}"/>
              </a:ext>
            </a:extLst>
          </p:cNvPr>
          <p:cNvSpPr/>
          <p:nvPr/>
        </p:nvSpPr>
        <p:spPr>
          <a:xfrm>
            <a:off x="5903573" y="5291522"/>
            <a:ext cx="968299" cy="344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팔로잉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탭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6" name="사각형: 둥근 모서리 3">
            <a:extLst>
              <a:ext uri="{FF2B5EF4-FFF2-40B4-BE49-F238E27FC236}">
                <a16:creationId xmlns="" xmlns:a16="http://schemas.microsoft.com/office/drawing/2014/main" id="{18A8C22B-F5D1-4C49-B137-259826C7FEF3}"/>
              </a:ext>
            </a:extLst>
          </p:cNvPr>
          <p:cNvSpPr/>
          <p:nvPr/>
        </p:nvSpPr>
        <p:spPr>
          <a:xfrm>
            <a:off x="9414734" y="5291522"/>
            <a:ext cx="968299" cy="344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정보 출력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7" name="사각형: 둥근 모서리 3">
            <a:extLst>
              <a:ext uri="{FF2B5EF4-FFF2-40B4-BE49-F238E27FC236}">
                <a16:creationId xmlns="" xmlns:a16="http://schemas.microsoft.com/office/drawing/2014/main" id="{18A8C22B-F5D1-4C49-B137-259826C7FEF3}"/>
              </a:ext>
            </a:extLst>
          </p:cNvPr>
          <p:cNvSpPr/>
          <p:nvPr/>
        </p:nvSpPr>
        <p:spPr>
          <a:xfrm>
            <a:off x="8273338" y="5291522"/>
            <a:ext cx="968299" cy="344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정렬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="" xmlns:a16="http://schemas.microsoft.com/office/drawing/2014/main" id="{A30AA5FE-0BB1-4938-8AC1-BB392E6116CF}"/>
              </a:ext>
            </a:extLst>
          </p:cNvPr>
          <p:cNvCxnSpPr>
            <a:cxnSpLocks/>
            <a:stCxn id="85" idx="3"/>
            <a:endCxn id="83" idx="2"/>
          </p:cNvCxnSpPr>
          <p:nvPr/>
        </p:nvCxnSpPr>
        <p:spPr>
          <a:xfrm>
            <a:off x="6871872" y="5463573"/>
            <a:ext cx="356577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A30AA5FE-0BB1-4938-8AC1-BB392E6116CF}"/>
              </a:ext>
            </a:extLst>
          </p:cNvPr>
          <p:cNvCxnSpPr>
            <a:cxnSpLocks/>
            <a:stCxn id="83" idx="4"/>
            <a:endCxn id="87" idx="1"/>
          </p:cNvCxnSpPr>
          <p:nvPr/>
        </p:nvCxnSpPr>
        <p:spPr>
          <a:xfrm>
            <a:off x="7988326" y="5463573"/>
            <a:ext cx="285012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A30AA5FE-0BB1-4938-8AC1-BB392E6116CF}"/>
              </a:ext>
            </a:extLst>
          </p:cNvPr>
          <p:cNvCxnSpPr>
            <a:cxnSpLocks/>
            <a:stCxn id="87" idx="3"/>
            <a:endCxn id="86" idx="1"/>
          </p:cNvCxnSpPr>
          <p:nvPr/>
        </p:nvCxnSpPr>
        <p:spPr>
          <a:xfrm>
            <a:off x="9241636" y="5463573"/>
            <a:ext cx="17309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원통형 4">
            <a:extLst>
              <a:ext uri="{FF2B5EF4-FFF2-40B4-BE49-F238E27FC236}">
                <a16:creationId xmlns="" xmlns:a16="http://schemas.microsoft.com/office/drawing/2014/main" id="{304FAF43-FBB1-4782-A50C-4C3247F4BBD7}"/>
              </a:ext>
            </a:extLst>
          </p:cNvPr>
          <p:cNvSpPr/>
          <p:nvPr/>
        </p:nvSpPr>
        <p:spPr>
          <a:xfrm>
            <a:off x="7223972" y="6265650"/>
            <a:ext cx="759876" cy="438081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2" name="사각형: 둥근 모서리 3">
            <a:extLst>
              <a:ext uri="{FF2B5EF4-FFF2-40B4-BE49-F238E27FC236}">
                <a16:creationId xmlns="" xmlns:a16="http://schemas.microsoft.com/office/drawing/2014/main" id="{18A8C22B-F5D1-4C49-B137-259826C7FEF3}"/>
              </a:ext>
            </a:extLst>
          </p:cNvPr>
          <p:cNvSpPr/>
          <p:nvPr/>
        </p:nvSpPr>
        <p:spPr>
          <a:xfrm>
            <a:off x="5903573" y="6312640"/>
            <a:ext cx="968299" cy="344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팔로워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탭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8" name="사각형: 둥근 모서리 3">
            <a:extLst>
              <a:ext uri="{FF2B5EF4-FFF2-40B4-BE49-F238E27FC236}">
                <a16:creationId xmlns="" xmlns:a16="http://schemas.microsoft.com/office/drawing/2014/main" id="{18A8C22B-F5D1-4C49-B137-259826C7FEF3}"/>
              </a:ext>
            </a:extLst>
          </p:cNvPr>
          <p:cNvSpPr/>
          <p:nvPr/>
        </p:nvSpPr>
        <p:spPr>
          <a:xfrm>
            <a:off x="9410257" y="6312640"/>
            <a:ext cx="968299" cy="344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정보 출력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9" name="사각형: 둥근 모서리 3">
            <a:extLst>
              <a:ext uri="{FF2B5EF4-FFF2-40B4-BE49-F238E27FC236}">
                <a16:creationId xmlns="" xmlns:a16="http://schemas.microsoft.com/office/drawing/2014/main" id="{18A8C22B-F5D1-4C49-B137-259826C7FEF3}"/>
              </a:ext>
            </a:extLst>
          </p:cNvPr>
          <p:cNvSpPr/>
          <p:nvPr/>
        </p:nvSpPr>
        <p:spPr>
          <a:xfrm>
            <a:off x="8268861" y="6312640"/>
            <a:ext cx="968299" cy="344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정렬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="" xmlns:a16="http://schemas.microsoft.com/office/drawing/2014/main" id="{A30AA5FE-0BB1-4938-8AC1-BB392E6116CF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6871872" y="6484691"/>
            <a:ext cx="352100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="" xmlns:a16="http://schemas.microsoft.com/office/drawing/2014/main" id="{A30AA5FE-0BB1-4938-8AC1-BB392E6116CF}"/>
              </a:ext>
            </a:extLst>
          </p:cNvPr>
          <p:cNvCxnSpPr>
            <a:cxnSpLocks/>
            <a:stCxn id="91" idx="4"/>
            <a:endCxn id="99" idx="1"/>
          </p:cNvCxnSpPr>
          <p:nvPr/>
        </p:nvCxnSpPr>
        <p:spPr>
          <a:xfrm>
            <a:off x="7983849" y="6484691"/>
            <a:ext cx="285012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A30AA5FE-0BB1-4938-8AC1-BB392E6116CF}"/>
              </a:ext>
            </a:extLst>
          </p:cNvPr>
          <p:cNvCxnSpPr>
            <a:cxnSpLocks/>
            <a:stCxn id="99" idx="3"/>
            <a:endCxn id="98" idx="1"/>
          </p:cNvCxnSpPr>
          <p:nvPr/>
        </p:nvCxnSpPr>
        <p:spPr>
          <a:xfrm>
            <a:off x="9237159" y="6484691"/>
            <a:ext cx="17309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39">
            <a:extLst>
              <a:ext uri="{FF2B5EF4-FFF2-40B4-BE49-F238E27FC236}">
                <a16:creationId xmlns="" xmlns:a16="http://schemas.microsoft.com/office/drawing/2014/main" id="{F9D958E2-D5FA-4A7B-BC6F-3797262AC345}"/>
              </a:ext>
            </a:extLst>
          </p:cNvPr>
          <p:cNvCxnSpPr>
            <a:cxnSpLocks/>
            <a:stCxn id="36" idx="3"/>
            <a:endCxn id="85" idx="1"/>
          </p:cNvCxnSpPr>
          <p:nvPr/>
        </p:nvCxnSpPr>
        <p:spPr>
          <a:xfrm>
            <a:off x="5706349" y="2930154"/>
            <a:ext cx="197224" cy="25334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39">
            <a:extLst>
              <a:ext uri="{FF2B5EF4-FFF2-40B4-BE49-F238E27FC236}">
                <a16:creationId xmlns="" xmlns:a16="http://schemas.microsoft.com/office/drawing/2014/main" id="{F9D958E2-D5FA-4A7B-BC6F-3797262AC345}"/>
              </a:ext>
            </a:extLst>
          </p:cNvPr>
          <p:cNvCxnSpPr>
            <a:cxnSpLocks/>
            <a:stCxn id="36" idx="3"/>
            <a:endCxn id="92" idx="1"/>
          </p:cNvCxnSpPr>
          <p:nvPr/>
        </p:nvCxnSpPr>
        <p:spPr>
          <a:xfrm>
            <a:off x="5706349" y="2930154"/>
            <a:ext cx="197224" cy="3554537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3">
            <a:extLst>
              <a:ext uri="{FF2B5EF4-FFF2-40B4-BE49-F238E27FC236}">
                <a16:creationId xmlns="" xmlns:a16="http://schemas.microsoft.com/office/drawing/2014/main" id="{18A8C22B-F5D1-4C49-B137-259826C7FEF3}"/>
              </a:ext>
            </a:extLst>
          </p:cNvPr>
          <p:cNvSpPr/>
          <p:nvPr/>
        </p:nvSpPr>
        <p:spPr>
          <a:xfrm>
            <a:off x="10573613" y="2758103"/>
            <a:ext cx="968299" cy="344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상품 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상세페이지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A30AA5FE-0BB1-4938-8AC1-BB392E6116CF}"/>
              </a:ext>
            </a:extLst>
          </p:cNvPr>
          <p:cNvCxnSpPr>
            <a:cxnSpLocks/>
            <a:stCxn id="46" idx="3"/>
            <a:endCxn id="110" idx="1"/>
          </p:cNvCxnSpPr>
          <p:nvPr/>
        </p:nvCxnSpPr>
        <p:spPr>
          <a:xfrm>
            <a:off x="10383033" y="2930154"/>
            <a:ext cx="190581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둥근 모서리 3">
            <a:extLst>
              <a:ext uri="{FF2B5EF4-FFF2-40B4-BE49-F238E27FC236}">
                <a16:creationId xmlns="" xmlns:a16="http://schemas.microsoft.com/office/drawing/2014/main" id="{18A8C22B-F5D1-4C49-B137-259826C7FEF3}"/>
              </a:ext>
            </a:extLst>
          </p:cNvPr>
          <p:cNvSpPr/>
          <p:nvPr/>
        </p:nvSpPr>
        <p:spPr>
          <a:xfrm>
            <a:off x="10573613" y="3774578"/>
            <a:ext cx="968299" cy="344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상품 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상세페이지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="" xmlns:a16="http://schemas.microsoft.com/office/drawing/2014/main" id="{A30AA5FE-0BB1-4938-8AC1-BB392E6116CF}"/>
              </a:ext>
            </a:extLst>
          </p:cNvPr>
          <p:cNvCxnSpPr>
            <a:cxnSpLocks/>
            <a:stCxn id="63" idx="3"/>
            <a:endCxn id="112" idx="1"/>
          </p:cNvCxnSpPr>
          <p:nvPr/>
        </p:nvCxnSpPr>
        <p:spPr>
          <a:xfrm>
            <a:off x="10383033" y="3946629"/>
            <a:ext cx="190581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사각형: 둥근 모서리 3">
            <a:extLst>
              <a:ext uri="{FF2B5EF4-FFF2-40B4-BE49-F238E27FC236}">
                <a16:creationId xmlns="" xmlns:a16="http://schemas.microsoft.com/office/drawing/2014/main" id="{18A8C22B-F5D1-4C49-B137-259826C7FEF3}"/>
              </a:ext>
            </a:extLst>
          </p:cNvPr>
          <p:cNvSpPr/>
          <p:nvPr/>
        </p:nvSpPr>
        <p:spPr>
          <a:xfrm>
            <a:off x="10573613" y="5291522"/>
            <a:ext cx="968299" cy="344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상점 페이지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A30AA5FE-0BB1-4938-8AC1-BB392E6116CF}"/>
              </a:ext>
            </a:extLst>
          </p:cNvPr>
          <p:cNvCxnSpPr>
            <a:cxnSpLocks/>
            <a:stCxn id="86" idx="3"/>
            <a:endCxn id="114" idx="1"/>
          </p:cNvCxnSpPr>
          <p:nvPr/>
        </p:nvCxnSpPr>
        <p:spPr>
          <a:xfrm>
            <a:off x="10383033" y="5463573"/>
            <a:ext cx="190581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3">
            <a:extLst>
              <a:ext uri="{FF2B5EF4-FFF2-40B4-BE49-F238E27FC236}">
                <a16:creationId xmlns="" xmlns:a16="http://schemas.microsoft.com/office/drawing/2014/main" id="{18A8C22B-F5D1-4C49-B137-259826C7FEF3}"/>
              </a:ext>
            </a:extLst>
          </p:cNvPr>
          <p:cNvSpPr/>
          <p:nvPr/>
        </p:nvSpPr>
        <p:spPr>
          <a:xfrm>
            <a:off x="10569136" y="6312640"/>
            <a:ext cx="968299" cy="344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상점 페이지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="" xmlns:a16="http://schemas.microsoft.com/office/drawing/2014/main" id="{A30AA5FE-0BB1-4938-8AC1-BB392E6116CF}"/>
              </a:ext>
            </a:extLst>
          </p:cNvPr>
          <p:cNvCxnSpPr>
            <a:cxnSpLocks/>
            <a:stCxn id="98" idx="3"/>
            <a:endCxn id="116" idx="1"/>
          </p:cNvCxnSpPr>
          <p:nvPr/>
        </p:nvCxnSpPr>
        <p:spPr>
          <a:xfrm>
            <a:off x="10378556" y="6484691"/>
            <a:ext cx="190581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3">
            <a:extLst>
              <a:ext uri="{FF2B5EF4-FFF2-40B4-BE49-F238E27FC236}">
                <a16:creationId xmlns="" xmlns:a16="http://schemas.microsoft.com/office/drawing/2014/main" id="{18A8C22B-F5D1-4C49-B137-259826C7FEF3}"/>
              </a:ext>
            </a:extLst>
          </p:cNvPr>
          <p:cNvSpPr/>
          <p:nvPr/>
        </p:nvSpPr>
        <p:spPr>
          <a:xfrm>
            <a:off x="10573613" y="5686585"/>
            <a:ext cx="968299" cy="344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상품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상세페이지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20" name="연결선: 꺾임 39">
            <a:extLst>
              <a:ext uri="{FF2B5EF4-FFF2-40B4-BE49-F238E27FC236}">
                <a16:creationId xmlns="" xmlns:a16="http://schemas.microsoft.com/office/drawing/2014/main" id="{F9D958E2-D5FA-4A7B-BC6F-3797262AC345}"/>
              </a:ext>
            </a:extLst>
          </p:cNvPr>
          <p:cNvCxnSpPr>
            <a:cxnSpLocks/>
            <a:stCxn id="86" idx="3"/>
            <a:endCxn id="118" idx="1"/>
          </p:cNvCxnSpPr>
          <p:nvPr/>
        </p:nvCxnSpPr>
        <p:spPr>
          <a:xfrm>
            <a:off x="10383033" y="5463573"/>
            <a:ext cx="190581" cy="3950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39" idx="3"/>
            <a:endCxn id="36" idx="1"/>
          </p:cNvCxnSpPr>
          <p:nvPr/>
        </p:nvCxnSpPr>
        <p:spPr>
          <a:xfrm flipH="1">
            <a:off x="4738050" y="1919974"/>
            <a:ext cx="2250837" cy="1010181"/>
          </a:xfrm>
          <a:prstGeom prst="bentConnector5">
            <a:avLst>
              <a:gd name="adj1" fmla="val -8198"/>
              <a:gd name="adj2" fmla="val 50000"/>
              <a:gd name="adj3" fmla="val 108198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원통형 4">
            <a:extLst>
              <a:ext uri="{FF2B5EF4-FFF2-40B4-BE49-F238E27FC236}">
                <a16:creationId xmlns="" xmlns:a16="http://schemas.microsoft.com/office/drawing/2014/main" id="{304FAF43-FBB1-4782-A50C-4C3247F4BBD7}"/>
              </a:ext>
            </a:extLst>
          </p:cNvPr>
          <p:cNvSpPr/>
          <p:nvPr/>
        </p:nvSpPr>
        <p:spPr>
          <a:xfrm>
            <a:off x="7233497" y="5725302"/>
            <a:ext cx="759876" cy="438081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상품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23" name="연결선: 꺾임 39">
            <a:extLst>
              <a:ext uri="{FF2B5EF4-FFF2-40B4-BE49-F238E27FC236}">
                <a16:creationId xmlns="" xmlns:a16="http://schemas.microsoft.com/office/drawing/2014/main" id="{F9D958E2-D5FA-4A7B-BC6F-3797262AC345}"/>
              </a:ext>
            </a:extLst>
          </p:cNvPr>
          <p:cNvCxnSpPr>
            <a:cxnSpLocks/>
            <a:stCxn id="85" idx="3"/>
            <a:endCxn id="122" idx="2"/>
          </p:cNvCxnSpPr>
          <p:nvPr/>
        </p:nvCxnSpPr>
        <p:spPr>
          <a:xfrm>
            <a:off x="6871872" y="5463573"/>
            <a:ext cx="361625" cy="4807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39">
            <a:extLst>
              <a:ext uri="{FF2B5EF4-FFF2-40B4-BE49-F238E27FC236}">
                <a16:creationId xmlns="" xmlns:a16="http://schemas.microsoft.com/office/drawing/2014/main" id="{F9D958E2-D5FA-4A7B-BC6F-3797262AC345}"/>
              </a:ext>
            </a:extLst>
          </p:cNvPr>
          <p:cNvCxnSpPr>
            <a:cxnSpLocks/>
            <a:stCxn id="122" idx="4"/>
            <a:endCxn id="87" idx="1"/>
          </p:cNvCxnSpPr>
          <p:nvPr/>
        </p:nvCxnSpPr>
        <p:spPr>
          <a:xfrm flipV="1">
            <a:off x="7993373" y="5463573"/>
            <a:ext cx="279965" cy="4807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한쪽 모서리가 둥근 사각형 4">
            <a:extLst>
              <a:ext uri="{FF2B5EF4-FFF2-40B4-BE49-F238E27FC236}">
                <a16:creationId xmlns="" xmlns:a16="http://schemas.microsoft.com/office/drawing/2014/main" id="{C4BD5761-2ADC-432D-8E2B-1EFF78A52D5D}"/>
              </a:ext>
            </a:extLst>
          </p:cNvPr>
          <p:cNvSpPr/>
          <p:nvPr/>
        </p:nvSpPr>
        <p:spPr>
          <a:xfrm>
            <a:off x="0" y="342900"/>
            <a:ext cx="1552069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나눔스퀘어_ac"/>
              <a:cs typeface="+mn-cs"/>
            </a:endParaRPr>
          </a:p>
        </p:txBody>
      </p:sp>
      <p:grpSp>
        <p:nvGrpSpPr>
          <p:cNvPr id="101" name="Group 12">
            <a:extLst>
              <a:ext uri="{FF2B5EF4-FFF2-40B4-BE49-F238E27FC236}">
                <a16:creationId xmlns="" xmlns:a16="http://schemas.microsoft.com/office/drawing/2014/main" id="{3C753839-F8F1-4AAF-B1DE-69A9D15670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1609" y="1514073"/>
            <a:ext cx="193117" cy="153620"/>
            <a:chOff x="6124" y="305"/>
            <a:chExt cx="841" cy="669"/>
          </a:xfrm>
          <a:solidFill>
            <a:srgbClr val="435DBE"/>
          </a:solidFill>
        </p:grpSpPr>
        <p:sp>
          <p:nvSpPr>
            <p:cNvPr id="102" name="Freeform 13">
              <a:extLst>
                <a:ext uri="{FF2B5EF4-FFF2-40B4-BE49-F238E27FC236}">
                  <a16:creationId xmlns="" xmlns:a16="http://schemas.microsoft.com/office/drawing/2014/main" id="{ADAFF54F-D312-4844-82E8-B6DA2FAB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나눔스퀘어_ac"/>
                <a:cs typeface="+mn-cs"/>
              </a:endParaRPr>
            </a:p>
          </p:txBody>
        </p:sp>
        <p:sp>
          <p:nvSpPr>
            <p:cNvPr id="103" name="Freeform 14">
              <a:extLst>
                <a:ext uri="{FF2B5EF4-FFF2-40B4-BE49-F238E27FC236}">
                  <a16:creationId xmlns="" xmlns:a16="http://schemas.microsoft.com/office/drawing/2014/main" id="{37B375AD-C580-4388-A28F-9E5BF73BF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나눔스퀘어_ac"/>
                <a:cs typeface="+mn-cs"/>
              </a:endParaRPr>
            </a:p>
          </p:txBody>
        </p:sp>
      </p:grpSp>
      <p:sp>
        <p:nvSpPr>
          <p:cNvPr id="104" name="Freeform 9">
            <a:extLst>
              <a:ext uri="{FF2B5EF4-FFF2-40B4-BE49-F238E27FC236}">
                <a16:creationId xmlns="" xmlns:a16="http://schemas.microsoft.com/office/drawing/2014/main" id="{9D7A4F15-0293-4DB8-B9AF-2472B1B6701E}"/>
              </a:ext>
            </a:extLst>
          </p:cNvPr>
          <p:cNvSpPr>
            <a:spLocks/>
          </p:cNvSpPr>
          <p:nvPr/>
        </p:nvSpPr>
        <p:spPr bwMode="auto">
          <a:xfrm>
            <a:off x="312050" y="773974"/>
            <a:ext cx="131646" cy="17373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435DB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나눔스퀘어_ac"/>
              <a:cs typeface="+mn-cs"/>
            </a:endParaRPr>
          </a:p>
        </p:txBody>
      </p:sp>
      <p:graphicFrame>
        <p:nvGraphicFramePr>
          <p:cNvPr id="119" name="표 118">
            <a:extLst>
              <a:ext uri="{FF2B5EF4-FFF2-40B4-BE49-F238E27FC236}">
                <a16:creationId xmlns="" xmlns:a16="http://schemas.microsoft.com/office/drawing/2014/main" id="{5E846EE6-9598-49AC-A5E9-E6C674BCF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589294"/>
              </p:ext>
            </p:extLst>
          </p:nvPr>
        </p:nvGraphicFramePr>
        <p:xfrm>
          <a:off x="608592" y="506056"/>
          <a:ext cx="961818" cy="6457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8294D4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목차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rgbClr val="8294D4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주제선정</a:t>
                      </a:r>
                      <a:endParaRPr lang="ko-KR" altLang="en-US" sz="1200" b="1" dirty="0">
                        <a:solidFill>
                          <a:srgbClr val="8294D4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49698507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8294D4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일정</a:t>
                      </a:r>
                      <a:r>
                        <a:rPr lang="en-US" altLang="ko-KR" sz="1200" b="1" dirty="0">
                          <a:solidFill>
                            <a:srgbClr val="8294D4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&amp;</a:t>
                      </a:r>
                      <a:r>
                        <a:rPr lang="ko-KR" altLang="en-US" sz="1200" b="1" dirty="0">
                          <a:solidFill>
                            <a:srgbClr val="8294D4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멤버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8294D4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CONTENTS</a:t>
                      </a:r>
                      <a:endParaRPr lang="ko-KR" altLang="en-US" sz="1200" b="1" dirty="0">
                        <a:solidFill>
                          <a:srgbClr val="8294D4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일정계획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67391129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44578402"/>
                  </a:ext>
                </a:extLst>
              </a:tr>
            </a:tbl>
          </a:graphicData>
        </a:graphic>
      </p:graphicFrame>
      <p:grpSp>
        <p:nvGrpSpPr>
          <p:cNvPr id="141" name="Group 20">
            <a:extLst>
              <a:ext uri="{FF2B5EF4-FFF2-40B4-BE49-F238E27FC236}">
                <a16:creationId xmlns="" xmlns:a16="http://schemas.microsoft.com/office/drawing/2014/main" id="{BD29DD09-D79D-4A90-96B6-09BE923C1AF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3791" y="2227756"/>
            <a:ext cx="128093" cy="174724"/>
            <a:chOff x="2597" y="4163"/>
            <a:chExt cx="217" cy="296"/>
          </a:xfrm>
          <a:solidFill>
            <a:srgbClr val="435DBE"/>
          </a:solidFill>
        </p:grpSpPr>
        <p:sp>
          <p:nvSpPr>
            <p:cNvPr id="142" name="Freeform 22">
              <a:extLst>
                <a:ext uri="{FF2B5EF4-FFF2-40B4-BE49-F238E27FC236}">
                  <a16:creationId xmlns="" xmlns:a16="http://schemas.microsoft.com/office/drawing/2014/main" id="{B7E1B726-FC41-45E1-80A3-602D9D6A7F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나눔스퀘어_ac"/>
                <a:cs typeface="+mn-cs"/>
              </a:endParaRPr>
            </a:p>
          </p:txBody>
        </p:sp>
        <p:sp>
          <p:nvSpPr>
            <p:cNvPr id="143" name="Freeform 23">
              <a:extLst>
                <a:ext uri="{FF2B5EF4-FFF2-40B4-BE49-F238E27FC236}">
                  <a16:creationId xmlns="" xmlns:a16="http://schemas.microsoft.com/office/drawing/2014/main" id="{11BCA427-49F4-461E-8E5A-427C8303E4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나눔스퀘어_ac"/>
                <a:cs typeface="+mn-cs"/>
              </a:endParaRPr>
            </a:p>
          </p:txBody>
        </p:sp>
        <p:sp>
          <p:nvSpPr>
            <p:cNvPr id="144" name="Freeform 24">
              <a:extLst>
                <a:ext uri="{FF2B5EF4-FFF2-40B4-BE49-F238E27FC236}">
                  <a16:creationId xmlns="" xmlns:a16="http://schemas.microsoft.com/office/drawing/2014/main" id="{3CE8DEDA-7B5B-4DD8-B5DD-D6BD06A15E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나눔스퀘어_ac"/>
                <a:cs typeface="+mn-cs"/>
              </a:endParaRPr>
            </a:p>
          </p:txBody>
        </p:sp>
        <p:sp>
          <p:nvSpPr>
            <p:cNvPr id="145" name="Freeform 25">
              <a:extLst>
                <a:ext uri="{FF2B5EF4-FFF2-40B4-BE49-F238E27FC236}">
                  <a16:creationId xmlns="" xmlns:a16="http://schemas.microsoft.com/office/drawing/2014/main" id="{E1EB6F66-C5D3-41F1-81D0-8879DDB40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나눔스퀘어_ac"/>
                <a:cs typeface="+mn-cs"/>
              </a:endParaRP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169817" y="2754984"/>
            <a:ext cx="1400594" cy="514350"/>
            <a:chOff x="169817" y="2754984"/>
            <a:chExt cx="1400594" cy="514350"/>
          </a:xfrm>
        </p:grpSpPr>
        <p:sp>
          <p:nvSpPr>
            <p:cNvPr id="147" name="양쪽 모서리가 둥근 사각형 26">
              <a:extLst>
                <a:ext uri="{FF2B5EF4-FFF2-40B4-BE49-F238E27FC236}">
                  <a16:creationId xmlns="" xmlns:a16="http://schemas.microsoft.com/office/drawing/2014/main" id="{94397131-E30D-4316-A12F-55F6E813C0C7}"/>
                </a:ext>
              </a:extLst>
            </p:cNvPr>
            <p:cNvSpPr/>
            <p:nvPr/>
          </p:nvSpPr>
          <p:spPr>
            <a:xfrm rot="16200000">
              <a:off x="682320" y="2381243"/>
              <a:ext cx="514350" cy="1261832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b="1" noProof="0" dirty="0" smtClean="0">
                  <a:solidFill>
                    <a:prstClr val="white"/>
                  </a:solidFill>
                  <a:latin typeface="맑은 고딕"/>
                  <a:ea typeface="나눔스퀘어_ac"/>
                </a:rPr>
                <a:t>내 상점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나눔스퀘어_ac"/>
                <a:cs typeface="+mn-cs"/>
              </a:endParaRPr>
            </a:p>
          </p:txBody>
        </p:sp>
        <p:sp>
          <p:nvSpPr>
            <p:cNvPr id="148" name="모서리가 둥근 직사각형 27">
              <a:extLst>
                <a:ext uri="{FF2B5EF4-FFF2-40B4-BE49-F238E27FC236}">
                  <a16:creationId xmlns="" xmlns:a16="http://schemas.microsoft.com/office/drawing/2014/main" id="{66D88B94-A47E-44AF-9984-12BF5BE1BE21}"/>
                </a:ext>
              </a:extLst>
            </p:cNvPr>
            <p:cNvSpPr/>
            <p:nvPr/>
          </p:nvSpPr>
          <p:spPr>
            <a:xfrm>
              <a:off x="169817" y="2812821"/>
              <a:ext cx="346856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나눔스퀘어_ac"/>
                <a:cs typeface="+mn-cs"/>
              </a:endParaRPr>
            </a:p>
          </p:txBody>
        </p:sp>
      </p:grpSp>
      <p:sp>
        <p:nvSpPr>
          <p:cNvPr id="149" name="Freeform 6">
            <a:extLst>
              <a:ext uri="{FF2B5EF4-FFF2-40B4-BE49-F238E27FC236}">
                <a16:creationId xmlns="" xmlns:a16="http://schemas.microsoft.com/office/drawing/2014/main" id="{27BE5350-D967-410D-90D4-B033B907FB9B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63101" y="2929215"/>
            <a:ext cx="160288" cy="14211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435D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나눔스퀘어_ac"/>
              <a:cs typeface="+mn-cs"/>
            </a:endParaRPr>
          </a:p>
        </p:txBody>
      </p:sp>
      <p:sp>
        <p:nvSpPr>
          <p:cNvPr id="150" name="Freeform 6">
            <a:extLst>
              <a:ext uri="{FF2B5EF4-FFF2-40B4-BE49-F238E27FC236}">
                <a16:creationId xmlns="" xmlns:a16="http://schemas.microsoft.com/office/drawing/2014/main" id="{332FCCF0-E2F1-4D4B-A4C6-EB5936795087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16227" y="3668767"/>
            <a:ext cx="160288" cy="14211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435D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나눔스퀘어_ac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552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나눔스퀘어_ac" panose="020B0600000101010101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370983" y="47507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_ac" panose="020B0600000101010101" pitchFamily="50" charset="-127"/>
              </a:rPr>
              <a:t>WORKFLOW</a:t>
            </a:r>
            <a:r>
              <a:rPr lang="ko-KR" altLang="en-US" sz="2400" b="1" kern="0" dirty="0">
                <a:solidFill>
                  <a:srgbClr val="404040"/>
                </a:solidFill>
                <a:ea typeface="맑은 고딕"/>
                <a:sym typeface="맑은 고딕"/>
              </a:rPr>
              <a:t> </a:t>
            </a:r>
            <a:r>
              <a:rPr lang="en-US" altLang="ko-KR" sz="2400" b="1" kern="0" dirty="0">
                <a:solidFill>
                  <a:srgbClr val="404040"/>
                </a:solidFill>
                <a:ea typeface="맑은 고딕"/>
                <a:sym typeface="맑은 고딕"/>
              </a:rPr>
              <a:t>– </a:t>
            </a:r>
            <a:r>
              <a:rPr lang="ko-KR" altLang="en-US" sz="2400" b="1" kern="0" dirty="0">
                <a:solidFill>
                  <a:srgbClr val="404040"/>
                </a:solidFill>
                <a:ea typeface="맑은 고딕"/>
                <a:sym typeface="KoPub돋움체 Medium"/>
              </a:rPr>
              <a:t>내 </a:t>
            </a:r>
            <a:r>
              <a:rPr lang="ko-KR" altLang="en-US" sz="2400" b="1" kern="0" dirty="0" smtClean="0">
                <a:solidFill>
                  <a:srgbClr val="404040"/>
                </a:solidFill>
                <a:ea typeface="맑은 고딕"/>
                <a:sym typeface="KoPub돋움체 Medium"/>
              </a:rPr>
              <a:t>상점 </a:t>
            </a:r>
            <a:r>
              <a:rPr lang="en-US" altLang="ko-KR" sz="2400" b="1" kern="0" dirty="0" smtClean="0">
                <a:solidFill>
                  <a:srgbClr val="404040"/>
                </a:solidFill>
                <a:ea typeface="맑은 고딕"/>
                <a:sym typeface="KoPub돋움체 Medium"/>
              </a:rPr>
              <a:t>(</a:t>
            </a:r>
            <a:r>
              <a:rPr lang="ko-KR" altLang="en-US" sz="2400" b="1" kern="0" dirty="0" smtClean="0">
                <a:solidFill>
                  <a:srgbClr val="404040"/>
                </a:solidFill>
                <a:ea typeface="맑은 고딕"/>
                <a:sym typeface="KoPub돋움체 Medium"/>
              </a:rPr>
              <a:t>개선사항</a:t>
            </a:r>
            <a:r>
              <a:rPr lang="en-US" altLang="ko-KR" sz="2400" b="1" kern="0" dirty="0" smtClean="0">
                <a:solidFill>
                  <a:srgbClr val="404040"/>
                </a:solidFill>
                <a:ea typeface="맑은 고딕"/>
                <a:sym typeface="KoPub돋움체 Medium"/>
              </a:rPr>
              <a:t>)</a:t>
            </a:r>
            <a:r>
              <a:rPr lang="en-US" altLang="ko-KR" sz="2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스퀘어_ac" panose="020B0600000101010101" pitchFamily="50" charset="-127"/>
              </a:rPr>
              <a:t> </a:t>
            </a:r>
            <a:endParaRPr lang="en-US" altLang="ko-KR" sz="2400" b="1" kern="0" dirty="0">
              <a:solidFill>
                <a:prstClr val="black">
                  <a:lumMod val="75000"/>
                  <a:lumOff val="25000"/>
                </a:prstClr>
              </a:solidFill>
              <a:ea typeface="나눔스퀘어_ac" panose="020B0600000101010101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188704" y="148233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17587" y="299195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  <a:ea typeface="나눔스퀘어_ac" panose="020B0600000101010101" pitchFamily="50" charset="-127"/>
              </a:rPr>
              <a:t>√</a:t>
            </a:r>
          </a:p>
        </p:txBody>
      </p:sp>
      <p:sp>
        <p:nvSpPr>
          <p:cNvPr id="100" name="사각형: 둥근 모서리 3">
            <a:extLst>
              <a:ext uri="{FF2B5EF4-FFF2-40B4-BE49-F238E27FC236}">
                <a16:creationId xmlns="" xmlns:a16="http://schemas.microsoft.com/office/drawing/2014/main" id="{18A8C22B-F5D1-4C49-B137-259826C7FEF3}"/>
              </a:ext>
            </a:extLst>
          </p:cNvPr>
          <p:cNvSpPr/>
          <p:nvPr/>
        </p:nvSpPr>
        <p:spPr>
          <a:xfrm>
            <a:off x="2270015" y="2233223"/>
            <a:ext cx="968299" cy="344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</a:rPr>
              <a:t>상점문의 탭</a:t>
            </a:r>
            <a:endParaRPr lang="en-US" altLang="ko-KR" sz="1000" dirty="0" smtClean="0">
              <a:solidFill>
                <a:prstClr val="black">
                  <a:lumMod val="65000"/>
                  <a:lumOff val="35000"/>
                </a:prstClr>
              </a:solidFill>
              <a:latin typeface="KoPub돋움체 Medium" panose="02020603020101020101" pitchFamily="18" charset="-127"/>
            </a:endParaRPr>
          </a:p>
        </p:txBody>
      </p:sp>
      <p:sp>
        <p:nvSpPr>
          <p:cNvPr id="101" name="사각형: 둥근 모서리 3">
            <a:extLst>
              <a:ext uri="{FF2B5EF4-FFF2-40B4-BE49-F238E27FC236}">
                <a16:creationId xmlns="" xmlns:a16="http://schemas.microsoft.com/office/drawing/2014/main" id="{18A8C22B-F5D1-4C49-B137-259826C7FEF3}"/>
              </a:ext>
            </a:extLst>
          </p:cNvPr>
          <p:cNvSpPr/>
          <p:nvPr/>
        </p:nvSpPr>
        <p:spPr>
          <a:xfrm>
            <a:off x="4811157" y="2233223"/>
            <a:ext cx="1065244" cy="344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</a:rPr>
              <a:t>문의 입력</a:t>
            </a:r>
            <a:endParaRPr lang="en-US" altLang="ko-KR" sz="1000" dirty="0" smtClean="0">
              <a:solidFill>
                <a:prstClr val="black">
                  <a:lumMod val="65000"/>
                  <a:lumOff val="35000"/>
                </a:prstClr>
              </a:solidFill>
              <a:latin typeface="KoPub돋움체 Medium" panose="02020603020101020101" pitchFamily="18" charset="-127"/>
            </a:endParaRPr>
          </a:p>
        </p:txBody>
      </p:sp>
      <p:sp>
        <p:nvSpPr>
          <p:cNvPr id="102" name="사각형: 둥근 모서리 3">
            <a:extLst>
              <a:ext uri="{FF2B5EF4-FFF2-40B4-BE49-F238E27FC236}">
                <a16:creationId xmlns="" xmlns:a16="http://schemas.microsoft.com/office/drawing/2014/main" id="{18A8C22B-F5D1-4C49-B137-259826C7FEF3}"/>
              </a:ext>
            </a:extLst>
          </p:cNvPr>
          <p:cNvSpPr/>
          <p:nvPr/>
        </p:nvSpPr>
        <p:spPr>
          <a:xfrm>
            <a:off x="3526886" y="2233223"/>
            <a:ext cx="968299" cy="344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</a:rPr>
              <a:t>문의 리스트</a:t>
            </a:r>
            <a:endParaRPr lang="en-US" altLang="ko-KR" sz="1000" dirty="0" smtClean="0">
              <a:solidFill>
                <a:prstClr val="black">
                  <a:lumMod val="65000"/>
                  <a:lumOff val="35000"/>
                </a:prstClr>
              </a:solidFill>
              <a:latin typeface="KoPub돋움체 Medium" panose="02020603020101020101" pitchFamily="18" charset="-127"/>
            </a:endParaRPr>
          </a:p>
          <a:p>
            <a:pPr algn="ctr"/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</a:rPr>
              <a:t>출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</a:rPr>
              <a:t>력</a:t>
            </a:r>
            <a:endParaRPr lang="en-US" altLang="ko-KR" sz="1000" dirty="0" smtClean="0">
              <a:solidFill>
                <a:prstClr val="black">
                  <a:lumMod val="65000"/>
                  <a:lumOff val="35000"/>
                </a:prstClr>
              </a:solidFill>
              <a:latin typeface="KoPub돋움체 Medium" panose="02020603020101020101" pitchFamily="18" charset="-127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A30AA5FE-0BB1-4938-8AC1-BB392E6116CF}"/>
              </a:ext>
            </a:extLst>
          </p:cNvPr>
          <p:cNvCxnSpPr>
            <a:cxnSpLocks/>
            <a:stCxn id="100" idx="3"/>
            <a:endCxn id="102" idx="1"/>
          </p:cNvCxnSpPr>
          <p:nvPr/>
        </p:nvCxnSpPr>
        <p:spPr>
          <a:xfrm>
            <a:off x="3238314" y="2405274"/>
            <a:ext cx="288572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A30AA5FE-0BB1-4938-8AC1-BB392E6116CF}"/>
              </a:ext>
            </a:extLst>
          </p:cNvPr>
          <p:cNvCxnSpPr>
            <a:cxnSpLocks/>
            <a:stCxn id="102" idx="3"/>
            <a:endCxn id="101" idx="1"/>
          </p:cNvCxnSpPr>
          <p:nvPr/>
        </p:nvCxnSpPr>
        <p:spPr>
          <a:xfrm>
            <a:off x="4495185" y="2405274"/>
            <a:ext cx="315972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3">
            <a:extLst>
              <a:ext uri="{FF2B5EF4-FFF2-40B4-BE49-F238E27FC236}">
                <a16:creationId xmlns="" xmlns:a16="http://schemas.microsoft.com/office/drawing/2014/main" id="{18A8C22B-F5D1-4C49-B137-259826C7FEF3}"/>
              </a:ext>
            </a:extLst>
          </p:cNvPr>
          <p:cNvSpPr/>
          <p:nvPr/>
        </p:nvSpPr>
        <p:spPr>
          <a:xfrm>
            <a:off x="4805571" y="2709125"/>
            <a:ext cx="1065244" cy="344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</a:rPr>
              <a:t>댓글달기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</a:rPr>
              <a:t> 선택</a:t>
            </a:r>
            <a:endParaRPr lang="en-US" altLang="ko-KR" sz="1000" dirty="0" smtClean="0">
              <a:solidFill>
                <a:prstClr val="black">
                  <a:lumMod val="65000"/>
                  <a:lumOff val="35000"/>
                </a:prstClr>
              </a:solidFill>
              <a:latin typeface="KoPub돋움체 Medium" panose="02020603020101020101" pitchFamily="18" charset="-127"/>
            </a:endParaRPr>
          </a:p>
        </p:txBody>
      </p:sp>
      <p:sp>
        <p:nvSpPr>
          <p:cNvPr id="141" name="사각형: 둥근 모서리 3">
            <a:extLst>
              <a:ext uri="{FF2B5EF4-FFF2-40B4-BE49-F238E27FC236}">
                <a16:creationId xmlns="" xmlns:a16="http://schemas.microsoft.com/office/drawing/2014/main" id="{18A8C22B-F5D1-4C49-B137-259826C7FEF3}"/>
              </a:ext>
            </a:extLst>
          </p:cNvPr>
          <p:cNvSpPr/>
          <p:nvPr/>
        </p:nvSpPr>
        <p:spPr>
          <a:xfrm>
            <a:off x="6081921" y="2709125"/>
            <a:ext cx="1065244" cy="344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</a:rPr>
              <a:t>입력 창에</a:t>
            </a:r>
            <a:endParaRPr lang="en-US" altLang="ko-KR" sz="1000" dirty="0" smtClean="0">
              <a:solidFill>
                <a:prstClr val="black">
                  <a:lumMod val="65000"/>
                  <a:lumOff val="35000"/>
                </a:prstClr>
              </a:solidFill>
              <a:latin typeface="KoPub돋움체 Medium" panose="02020603020101020101" pitchFamily="18" charset="-127"/>
            </a:endParaRPr>
          </a:p>
          <a:p>
            <a:pPr algn="ctr"/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</a:rPr>
              <a:t>“@Id”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</a:rPr>
              <a:t>입력 됨</a:t>
            </a:r>
            <a:endParaRPr lang="en-US" altLang="ko-KR" sz="1000" dirty="0" smtClean="0">
              <a:solidFill>
                <a:prstClr val="black">
                  <a:lumMod val="65000"/>
                  <a:lumOff val="35000"/>
                </a:prstClr>
              </a:solidFill>
              <a:latin typeface="KoPub돋움체 Medium" panose="02020603020101020101" pitchFamily="18" charset="-127"/>
            </a:endParaRPr>
          </a:p>
        </p:txBody>
      </p:sp>
      <p:sp>
        <p:nvSpPr>
          <p:cNvPr id="142" name="사각형: 둥근 모서리 3">
            <a:extLst>
              <a:ext uri="{FF2B5EF4-FFF2-40B4-BE49-F238E27FC236}">
                <a16:creationId xmlns="" xmlns:a16="http://schemas.microsoft.com/office/drawing/2014/main" id="{18A8C22B-F5D1-4C49-B137-259826C7FEF3}"/>
              </a:ext>
            </a:extLst>
          </p:cNvPr>
          <p:cNvSpPr/>
          <p:nvPr/>
        </p:nvSpPr>
        <p:spPr>
          <a:xfrm>
            <a:off x="7348746" y="2709125"/>
            <a:ext cx="1065244" cy="344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</a:rPr>
              <a:t>댓글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</a:rPr>
              <a:t> 입력</a:t>
            </a:r>
            <a:endParaRPr lang="en-US" altLang="ko-KR" sz="1000" dirty="0" smtClean="0">
              <a:solidFill>
                <a:prstClr val="black">
                  <a:lumMod val="65000"/>
                  <a:lumOff val="35000"/>
                </a:prstClr>
              </a:solidFill>
              <a:latin typeface="KoPub돋움체 Medium" panose="02020603020101020101" pitchFamily="18" charset="-127"/>
            </a:endParaRPr>
          </a:p>
        </p:txBody>
      </p:sp>
      <p:sp>
        <p:nvSpPr>
          <p:cNvPr id="143" name="사각형: 둥근 모서리 3">
            <a:extLst>
              <a:ext uri="{FF2B5EF4-FFF2-40B4-BE49-F238E27FC236}">
                <a16:creationId xmlns="" xmlns:a16="http://schemas.microsoft.com/office/drawing/2014/main" id="{18A8C22B-F5D1-4C49-B137-259826C7FEF3}"/>
              </a:ext>
            </a:extLst>
          </p:cNvPr>
          <p:cNvSpPr/>
          <p:nvPr/>
        </p:nvSpPr>
        <p:spPr>
          <a:xfrm>
            <a:off x="8851313" y="2233223"/>
            <a:ext cx="1065244" cy="344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</a:rPr>
              <a:t>등록 버튼</a:t>
            </a:r>
            <a:endParaRPr lang="en-US" altLang="ko-KR" sz="1000" dirty="0" smtClean="0">
              <a:solidFill>
                <a:prstClr val="black">
                  <a:lumMod val="65000"/>
                  <a:lumOff val="35000"/>
                </a:prstClr>
              </a:solidFill>
              <a:latin typeface="KoPub돋움체 Medium" panose="02020603020101020101" pitchFamily="18" charset="-127"/>
            </a:endParaRPr>
          </a:p>
        </p:txBody>
      </p:sp>
      <p:sp>
        <p:nvSpPr>
          <p:cNvPr id="144" name="사각형: 둥근 모서리 3">
            <a:extLst>
              <a:ext uri="{FF2B5EF4-FFF2-40B4-BE49-F238E27FC236}">
                <a16:creationId xmlns="" xmlns:a16="http://schemas.microsoft.com/office/drawing/2014/main" id="{18A8C22B-F5D1-4C49-B137-259826C7FEF3}"/>
              </a:ext>
            </a:extLst>
          </p:cNvPr>
          <p:cNvSpPr/>
          <p:nvPr/>
        </p:nvSpPr>
        <p:spPr>
          <a:xfrm>
            <a:off x="10165763" y="2233223"/>
            <a:ext cx="1065244" cy="344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</a:rPr>
              <a:t>등록 완료</a:t>
            </a:r>
            <a:endParaRPr lang="en-US" altLang="ko-KR" sz="1000" dirty="0" smtClean="0">
              <a:solidFill>
                <a:prstClr val="black">
                  <a:lumMod val="65000"/>
                  <a:lumOff val="35000"/>
                </a:prstClr>
              </a:solidFill>
              <a:latin typeface="KoPub돋움체 Medium" panose="02020603020101020101" pitchFamily="18" charset="-127"/>
            </a:endParaRPr>
          </a:p>
        </p:txBody>
      </p:sp>
      <p:cxnSp>
        <p:nvCxnSpPr>
          <p:cNvPr id="145" name="연결선: 꺾임 39">
            <a:extLst>
              <a:ext uri="{FF2B5EF4-FFF2-40B4-BE49-F238E27FC236}">
                <a16:creationId xmlns="" xmlns:a16="http://schemas.microsoft.com/office/drawing/2014/main" id="{F9D958E2-D5FA-4A7B-BC6F-3797262AC345}"/>
              </a:ext>
            </a:extLst>
          </p:cNvPr>
          <p:cNvCxnSpPr>
            <a:cxnSpLocks/>
            <a:stCxn id="102" idx="3"/>
            <a:endCxn id="119" idx="1"/>
          </p:cNvCxnSpPr>
          <p:nvPr/>
        </p:nvCxnSpPr>
        <p:spPr>
          <a:xfrm>
            <a:off x="4495185" y="2405274"/>
            <a:ext cx="310386" cy="4759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39">
            <a:extLst>
              <a:ext uri="{FF2B5EF4-FFF2-40B4-BE49-F238E27FC236}">
                <a16:creationId xmlns="" xmlns:a16="http://schemas.microsoft.com/office/drawing/2014/main" id="{F9D958E2-D5FA-4A7B-BC6F-3797262AC345}"/>
              </a:ext>
            </a:extLst>
          </p:cNvPr>
          <p:cNvCxnSpPr>
            <a:cxnSpLocks/>
            <a:stCxn id="142" idx="3"/>
            <a:endCxn id="143" idx="1"/>
          </p:cNvCxnSpPr>
          <p:nvPr/>
        </p:nvCxnSpPr>
        <p:spPr>
          <a:xfrm flipV="1">
            <a:off x="8413990" y="2405274"/>
            <a:ext cx="437323" cy="4759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="" xmlns:a16="http://schemas.microsoft.com/office/drawing/2014/main" id="{A30AA5FE-0BB1-4938-8AC1-BB392E6116CF}"/>
              </a:ext>
            </a:extLst>
          </p:cNvPr>
          <p:cNvCxnSpPr>
            <a:cxnSpLocks/>
            <a:stCxn id="101" idx="3"/>
            <a:endCxn id="143" idx="1"/>
          </p:cNvCxnSpPr>
          <p:nvPr/>
        </p:nvCxnSpPr>
        <p:spPr>
          <a:xfrm>
            <a:off x="5876401" y="2405274"/>
            <a:ext cx="2974912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A30AA5FE-0BB1-4938-8AC1-BB392E6116CF}"/>
              </a:ext>
            </a:extLst>
          </p:cNvPr>
          <p:cNvCxnSpPr>
            <a:cxnSpLocks/>
            <a:stCxn id="119" idx="3"/>
            <a:endCxn id="141" idx="1"/>
          </p:cNvCxnSpPr>
          <p:nvPr/>
        </p:nvCxnSpPr>
        <p:spPr>
          <a:xfrm>
            <a:off x="5870815" y="2881176"/>
            <a:ext cx="211106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A30AA5FE-0BB1-4938-8AC1-BB392E6116CF}"/>
              </a:ext>
            </a:extLst>
          </p:cNvPr>
          <p:cNvCxnSpPr>
            <a:cxnSpLocks/>
            <a:stCxn id="141" idx="3"/>
            <a:endCxn id="142" idx="1"/>
          </p:cNvCxnSpPr>
          <p:nvPr/>
        </p:nvCxnSpPr>
        <p:spPr>
          <a:xfrm>
            <a:off x="7147165" y="2881176"/>
            <a:ext cx="201581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="" xmlns:a16="http://schemas.microsoft.com/office/drawing/2014/main" id="{A30AA5FE-0BB1-4938-8AC1-BB392E6116CF}"/>
              </a:ext>
            </a:extLst>
          </p:cNvPr>
          <p:cNvCxnSpPr>
            <a:cxnSpLocks/>
            <a:stCxn id="143" idx="3"/>
            <a:endCxn id="144" idx="1"/>
          </p:cNvCxnSpPr>
          <p:nvPr/>
        </p:nvCxnSpPr>
        <p:spPr>
          <a:xfrm>
            <a:off x="9916557" y="2405274"/>
            <a:ext cx="249206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사각형: 둥근 모서리 3">
            <a:extLst>
              <a:ext uri="{FF2B5EF4-FFF2-40B4-BE49-F238E27FC236}">
                <a16:creationId xmlns="" xmlns:a16="http://schemas.microsoft.com/office/drawing/2014/main" id="{18A8C22B-F5D1-4C49-B137-259826C7FEF3}"/>
              </a:ext>
            </a:extLst>
          </p:cNvPr>
          <p:cNvSpPr/>
          <p:nvPr/>
        </p:nvSpPr>
        <p:spPr>
          <a:xfrm>
            <a:off x="2270015" y="4309673"/>
            <a:ext cx="968299" cy="344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</a:rPr>
              <a:t>상점문의 탭</a:t>
            </a:r>
            <a:endParaRPr lang="en-US" altLang="ko-KR" sz="1000" dirty="0" smtClean="0">
              <a:solidFill>
                <a:prstClr val="black">
                  <a:lumMod val="65000"/>
                  <a:lumOff val="35000"/>
                </a:prstClr>
              </a:solidFill>
              <a:latin typeface="KoPub돋움체 Medium" panose="02020603020101020101" pitchFamily="18" charset="-127"/>
            </a:endParaRPr>
          </a:p>
        </p:txBody>
      </p:sp>
      <p:sp>
        <p:nvSpPr>
          <p:cNvPr id="152" name="사각형: 둥근 모서리 3">
            <a:extLst>
              <a:ext uri="{FF2B5EF4-FFF2-40B4-BE49-F238E27FC236}">
                <a16:creationId xmlns="" xmlns:a16="http://schemas.microsoft.com/office/drawing/2014/main" id="{18A8C22B-F5D1-4C49-B137-259826C7FEF3}"/>
              </a:ext>
            </a:extLst>
          </p:cNvPr>
          <p:cNvSpPr/>
          <p:nvPr/>
        </p:nvSpPr>
        <p:spPr>
          <a:xfrm>
            <a:off x="4811157" y="4309673"/>
            <a:ext cx="1065244" cy="344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</a:rPr>
              <a:t>문의 입력</a:t>
            </a:r>
            <a:endParaRPr lang="en-US" altLang="ko-KR" sz="1000" dirty="0" smtClean="0">
              <a:solidFill>
                <a:prstClr val="black">
                  <a:lumMod val="65000"/>
                  <a:lumOff val="35000"/>
                </a:prstClr>
              </a:solidFill>
              <a:latin typeface="KoPub돋움체 Medium" panose="02020603020101020101" pitchFamily="18" charset="-127"/>
            </a:endParaRPr>
          </a:p>
        </p:txBody>
      </p:sp>
      <p:sp>
        <p:nvSpPr>
          <p:cNvPr id="153" name="사각형: 둥근 모서리 3">
            <a:extLst>
              <a:ext uri="{FF2B5EF4-FFF2-40B4-BE49-F238E27FC236}">
                <a16:creationId xmlns="" xmlns:a16="http://schemas.microsoft.com/office/drawing/2014/main" id="{18A8C22B-F5D1-4C49-B137-259826C7FEF3}"/>
              </a:ext>
            </a:extLst>
          </p:cNvPr>
          <p:cNvSpPr/>
          <p:nvPr/>
        </p:nvSpPr>
        <p:spPr>
          <a:xfrm>
            <a:off x="3526886" y="4309673"/>
            <a:ext cx="968299" cy="344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</a:rPr>
              <a:t>문의 리스트</a:t>
            </a:r>
            <a:endParaRPr lang="en-US" altLang="ko-KR" sz="1000" dirty="0" smtClean="0">
              <a:solidFill>
                <a:prstClr val="black">
                  <a:lumMod val="65000"/>
                  <a:lumOff val="35000"/>
                </a:prstClr>
              </a:solidFill>
              <a:latin typeface="KoPub돋움체 Medium" panose="02020603020101020101" pitchFamily="18" charset="-127"/>
            </a:endParaRPr>
          </a:p>
          <a:p>
            <a:pPr algn="ctr"/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</a:rPr>
              <a:t>출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</a:rPr>
              <a:t>력</a:t>
            </a:r>
            <a:endParaRPr lang="en-US" altLang="ko-KR" sz="1000" dirty="0" smtClean="0">
              <a:solidFill>
                <a:prstClr val="black">
                  <a:lumMod val="65000"/>
                  <a:lumOff val="35000"/>
                </a:prstClr>
              </a:solidFill>
              <a:latin typeface="KoPub돋움체 Medium" panose="02020603020101020101" pitchFamily="18" charset="-127"/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="" xmlns:a16="http://schemas.microsoft.com/office/drawing/2014/main" id="{A30AA5FE-0BB1-4938-8AC1-BB392E6116CF}"/>
              </a:ext>
            </a:extLst>
          </p:cNvPr>
          <p:cNvCxnSpPr>
            <a:cxnSpLocks/>
            <a:stCxn id="151" idx="3"/>
            <a:endCxn id="153" idx="1"/>
          </p:cNvCxnSpPr>
          <p:nvPr/>
        </p:nvCxnSpPr>
        <p:spPr>
          <a:xfrm>
            <a:off x="3238314" y="4481724"/>
            <a:ext cx="288572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="" xmlns:a16="http://schemas.microsoft.com/office/drawing/2014/main" id="{A30AA5FE-0BB1-4938-8AC1-BB392E6116CF}"/>
              </a:ext>
            </a:extLst>
          </p:cNvPr>
          <p:cNvCxnSpPr>
            <a:cxnSpLocks/>
            <a:stCxn id="153" idx="3"/>
            <a:endCxn id="152" idx="1"/>
          </p:cNvCxnSpPr>
          <p:nvPr/>
        </p:nvCxnSpPr>
        <p:spPr>
          <a:xfrm>
            <a:off x="4495185" y="4481724"/>
            <a:ext cx="315972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사각형: 둥근 모서리 3">
            <a:extLst>
              <a:ext uri="{FF2B5EF4-FFF2-40B4-BE49-F238E27FC236}">
                <a16:creationId xmlns="" xmlns:a16="http://schemas.microsoft.com/office/drawing/2014/main" id="{18A8C22B-F5D1-4C49-B137-259826C7FEF3}"/>
              </a:ext>
            </a:extLst>
          </p:cNvPr>
          <p:cNvSpPr/>
          <p:nvPr/>
        </p:nvSpPr>
        <p:spPr>
          <a:xfrm>
            <a:off x="4805571" y="4889225"/>
            <a:ext cx="1065244" cy="344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</a:rPr>
              <a:t>댓글달기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</a:rPr>
              <a:t> 선택</a:t>
            </a:r>
            <a:endParaRPr lang="en-US" altLang="ko-KR" sz="1000" dirty="0" smtClean="0">
              <a:solidFill>
                <a:prstClr val="black">
                  <a:lumMod val="65000"/>
                  <a:lumOff val="35000"/>
                </a:prstClr>
              </a:solidFill>
              <a:latin typeface="KoPub돋움체 Medium" panose="02020603020101020101" pitchFamily="18" charset="-127"/>
            </a:endParaRPr>
          </a:p>
        </p:txBody>
      </p:sp>
      <p:sp>
        <p:nvSpPr>
          <p:cNvPr id="157" name="사각형: 둥근 모서리 3">
            <a:extLst>
              <a:ext uri="{FF2B5EF4-FFF2-40B4-BE49-F238E27FC236}">
                <a16:creationId xmlns="" xmlns:a16="http://schemas.microsoft.com/office/drawing/2014/main" id="{18A8C22B-F5D1-4C49-B137-259826C7FEF3}"/>
              </a:ext>
            </a:extLst>
          </p:cNvPr>
          <p:cNvSpPr/>
          <p:nvPr/>
        </p:nvSpPr>
        <p:spPr>
          <a:xfrm>
            <a:off x="6081921" y="4889225"/>
            <a:ext cx="1065244" cy="3441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</a:rPr>
              <a:t>새로운 </a:t>
            </a:r>
            <a:r>
              <a:rPr lang="ko-KR" altLang="en-US" sz="10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</a:rPr>
              <a:t>입력창</a:t>
            </a:r>
            <a:endParaRPr lang="en-US" altLang="ko-KR" sz="1000" dirty="0" smtClean="0">
              <a:solidFill>
                <a:prstClr val="black">
                  <a:lumMod val="65000"/>
                  <a:lumOff val="35000"/>
                </a:prstClr>
              </a:solidFill>
              <a:latin typeface="KoPub돋움체 Medium" panose="02020603020101020101" pitchFamily="18" charset="-127"/>
            </a:endParaRPr>
          </a:p>
          <a:p>
            <a:pPr algn="ctr"/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</a:rPr>
              <a:t>추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</a:rPr>
              <a:t>가</a:t>
            </a:r>
            <a:endParaRPr lang="en-US" altLang="ko-KR" sz="1000" dirty="0" smtClean="0">
              <a:solidFill>
                <a:prstClr val="black">
                  <a:lumMod val="65000"/>
                  <a:lumOff val="35000"/>
                </a:prstClr>
              </a:solidFill>
              <a:latin typeface="KoPub돋움체 Medium" panose="02020603020101020101" pitchFamily="18" charset="-127"/>
            </a:endParaRPr>
          </a:p>
        </p:txBody>
      </p:sp>
      <p:sp>
        <p:nvSpPr>
          <p:cNvPr id="158" name="사각형: 둥근 모서리 3">
            <a:extLst>
              <a:ext uri="{FF2B5EF4-FFF2-40B4-BE49-F238E27FC236}">
                <a16:creationId xmlns="" xmlns:a16="http://schemas.microsoft.com/office/drawing/2014/main" id="{18A8C22B-F5D1-4C49-B137-259826C7FEF3}"/>
              </a:ext>
            </a:extLst>
          </p:cNvPr>
          <p:cNvSpPr/>
          <p:nvPr/>
        </p:nvSpPr>
        <p:spPr>
          <a:xfrm>
            <a:off x="7348746" y="4889225"/>
            <a:ext cx="1065244" cy="344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</a:rPr>
              <a:t>댓글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</a:rPr>
              <a:t> 입력</a:t>
            </a:r>
            <a:endParaRPr lang="en-US" altLang="ko-KR" sz="1000" dirty="0" smtClean="0">
              <a:solidFill>
                <a:prstClr val="black">
                  <a:lumMod val="65000"/>
                  <a:lumOff val="35000"/>
                </a:prstClr>
              </a:solidFill>
              <a:latin typeface="KoPub돋움체 Medium" panose="02020603020101020101" pitchFamily="18" charset="-127"/>
            </a:endParaRPr>
          </a:p>
        </p:txBody>
      </p:sp>
      <p:sp>
        <p:nvSpPr>
          <p:cNvPr id="159" name="사각형: 둥근 모서리 3">
            <a:extLst>
              <a:ext uri="{FF2B5EF4-FFF2-40B4-BE49-F238E27FC236}">
                <a16:creationId xmlns="" xmlns:a16="http://schemas.microsoft.com/office/drawing/2014/main" id="{18A8C22B-F5D1-4C49-B137-259826C7FEF3}"/>
              </a:ext>
            </a:extLst>
          </p:cNvPr>
          <p:cNvSpPr/>
          <p:nvPr/>
        </p:nvSpPr>
        <p:spPr>
          <a:xfrm>
            <a:off x="8851313" y="4309673"/>
            <a:ext cx="1065244" cy="344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</a:rPr>
              <a:t>등록 버튼</a:t>
            </a:r>
            <a:endParaRPr lang="en-US" altLang="ko-KR" sz="1000" dirty="0" smtClean="0">
              <a:solidFill>
                <a:prstClr val="black">
                  <a:lumMod val="65000"/>
                  <a:lumOff val="35000"/>
                </a:prstClr>
              </a:solidFill>
              <a:latin typeface="KoPub돋움체 Medium" panose="02020603020101020101" pitchFamily="18" charset="-127"/>
            </a:endParaRPr>
          </a:p>
        </p:txBody>
      </p:sp>
      <p:sp>
        <p:nvSpPr>
          <p:cNvPr id="160" name="사각형: 둥근 모서리 3">
            <a:extLst>
              <a:ext uri="{FF2B5EF4-FFF2-40B4-BE49-F238E27FC236}">
                <a16:creationId xmlns="" xmlns:a16="http://schemas.microsoft.com/office/drawing/2014/main" id="{18A8C22B-F5D1-4C49-B137-259826C7FEF3}"/>
              </a:ext>
            </a:extLst>
          </p:cNvPr>
          <p:cNvSpPr/>
          <p:nvPr/>
        </p:nvSpPr>
        <p:spPr>
          <a:xfrm>
            <a:off x="10165763" y="4309673"/>
            <a:ext cx="1065244" cy="344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</a:rPr>
              <a:t>등록 완료</a:t>
            </a:r>
            <a:endParaRPr lang="en-US" altLang="ko-KR" sz="1000" dirty="0" smtClean="0">
              <a:solidFill>
                <a:prstClr val="black">
                  <a:lumMod val="65000"/>
                  <a:lumOff val="35000"/>
                </a:prstClr>
              </a:solidFill>
              <a:latin typeface="KoPub돋움체 Medium" panose="02020603020101020101" pitchFamily="18" charset="-127"/>
            </a:endParaRPr>
          </a:p>
        </p:txBody>
      </p:sp>
      <p:cxnSp>
        <p:nvCxnSpPr>
          <p:cNvPr id="161" name="연결선: 꺾임 39">
            <a:extLst>
              <a:ext uri="{FF2B5EF4-FFF2-40B4-BE49-F238E27FC236}">
                <a16:creationId xmlns="" xmlns:a16="http://schemas.microsoft.com/office/drawing/2014/main" id="{F9D958E2-D5FA-4A7B-BC6F-3797262AC345}"/>
              </a:ext>
            </a:extLst>
          </p:cNvPr>
          <p:cNvCxnSpPr>
            <a:cxnSpLocks/>
            <a:stCxn id="153" idx="3"/>
            <a:endCxn id="156" idx="1"/>
          </p:cNvCxnSpPr>
          <p:nvPr/>
        </p:nvCxnSpPr>
        <p:spPr>
          <a:xfrm>
            <a:off x="4495185" y="4481724"/>
            <a:ext cx="310386" cy="5795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="" xmlns:a16="http://schemas.microsoft.com/office/drawing/2014/main" id="{A30AA5FE-0BB1-4938-8AC1-BB392E6116CF}"/>
              </a:ext>
            </a:extLst>
          </p:cNvPr>
          <p:cNvCxnSpPr>
            <a:cxnSpLocks/>
            <a:stCxn id="152" idx="3"/>
            <a:endCxn id="159" idx="1"/>
          </p:cNvCxnSpPr>
          <p:nvPr/>
        </p:nvCxnSpPr>
        <p:spPr>
          <a:xfrm>
            <a:off x="5876401" y="4481724"/>
            <a:ext cx="2974912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="" xmlns:a16="http://schemas.microsoft.com/office/drawing/2014/main" id="{A30AA5FE-0BB1-4938-8AC1-BB392E6116CF}"/>
              </a:ext>
            </a:extLst>
          </p:cNvPr>
          <p:cNvCxnSpPr>
            <a:cxnSpLocks/>
          </p:cNvCxnSpPr>
          <p:nvPr/>
        </p:nvCxnSpPr>
        <p:spPr>
          <a:xfrm>
            <a:off x="5870815" y="5061276"/>
            <a:ext cx="211106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="" xmlns:a16="http://schemas.microsoft.com/office/drawing/2014/main" id="{A30AA5FE-0BB1-4938-8AC1-BB392E6116CF}"/>
              </a:ext>
            </a:extLst>
          </p:cNvPr>
          <p:cNvCxnSpPr>
            <a:cxnSpLocks/>
          </p:cNvCxnSpPr>
          <p:nvPr/>
        </p:nvCxnSpPr>
        <p:spPr>
          <a:xfrm>
            <a:off x="7147165" y="5061276"/>
            <a:ext cx="201581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="" xmlns:a16="http://schemas.microsoft.com/office/drawing/2014/main" id="{A30AA5FE-0BB1-4938-8AC1-BB392E6116CF}"/>
              </a:ext>
            </a:extLst>
          </p:cNvPr>
          <p:cNvCxnSpPr>
            <a:cxnSpLocks/>
            <a:stCxn id="159" idx="3"/>
            <a:endCxn id="160" idx="1"/>
          </p:cNvCxnSpPr>
          <p:nvPr/>
        </p:nvCxnSpPr>
        <p:spPr>
          <a:xfrm>
            <a:off x="9916557" y="4481724"/>
            <a:ext cx="249206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사각형: 둥근 모서리 3">
            <a:extLst>
              <a:ext uri="{FF2B5EF4-FFF2-40B4-BE49-F238E27FC236}">
                <a16:creationId xmlns="" xmlns:a16="http://schemas.microsoft.com/office/drawing/2014/main" id="{18A8C22B-F5D1-4C49-B137-259826C7FEF3}"/>
              </a:ext>
            </a:extLst>
          </p:cNvPr>
          <p:cNvSpPr/>
          <p:nvPr/>
        </p:nvSpPr>
        <p:spPr>
          <a:xfrm>
            <a:off x="8851313" y="4889225"/>
            <a:ext cx="1065244" cy="3441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</a:rPr>
              <a:t>댓글등록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</a:rPr>
              <a:t> 버튼</a:t>
            </a:r>
            <a:endParaRPr lang="en-US" altLang="ko-KR" sz="1000" dirty="0" smtClean="0">
              <a:solidFill>
                <a:prstClr val="black">
                  <a:lumMod val="65000"/>
                  <a:lumOff val="35000"/>
                </a:prstClr>
              </a:solidFill>
              <a:latin typeface="KoPub돋움체 Medium" panose="02020603020101020101" pitchFamily="18" charset="-127"/>
            </a:endParaRPr>
          </a:p>
        </p:txBody>
      </p:sp>
      <p:sp>
        <p:nvSpPr>
          <p:cNvPr id="167" name="사각형: 둥근 모서리 3">
            <a:extLst>
              <a:ext uri="{FF2B5EF4-FFF2-40B4-BE49-F238E27FC236}">
                <a16:creationId xmlns="" xmlns:a16="http://schemas.microsoft.com/office/drawing/2014/main" id="{18A8C22B-F5D1-4C49-B137-259826C7FEF3}"/>
              </a:ext>
            </a:extLst>
          </p:cNvPr>
          <p:cNvSpPr/>
          <p:nvPr/>
        </p:nvSpPr>
        <p:spPr>
          <a:xfrm>
            <a:off x="10165763" y="4889225"/>
            <a:ext cx="1065244" cy="3441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</a:rPr>
              <a:t>댓글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</a:rPr>
              <a:t> 등록 </a:t>
            </a:r>
            <a:endParaRPr lang="en-US" altLang="ko-KR" sz="1000" dirty="0" smtClean="0">
              <a:solidFill>
                <a:prstClr val="black">
                  <a:lumMod val="65000"/>
                  <a:lumOff val="35000"/>
                </a:prstClr>
              </a:solidFill>
              <a:latin typeface="KoPub돋움체 Medium" panose="02020603020101020101" pitchFamily="18" charset="-127"/>
            </a:endParaRPr>
          </a:p>
          <a:p>
            <a:pPr algn="ctr"/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</a:rPr>
              <a:t>완료</a:t>
            </a:r>
            <a:endParaRPr lang="en-US" altLang="ko-KR" sz="1000" dirty="0" smtClean="0">
              <a:solidFill>
                <a:prstClr val="black">
                  <a:lumMod val="65000"/>
                  <a:lumOff val="35000"/>
                </a:prstClr>
              </a:solidFill>
              <a:latin typeface="KoPub돋움체 Medium" panose="02020603020101020101" pitchFamily="18" charset="-127"/>
            </a:endParaRP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="" xmlns:a16="http://schemas.microsoft.com/office/drawing/2014/main" id="{A30AA5FE-0BB1-4938-8AC1-BB392E6116CF}"/>
              </a:ext>
            </a:extLst>
          </p:cNvPr>
          <p:cNvCxnSpPr>
            <a:cxnSpLocks/>
          </p:cNvCxnSpPr>
          <p:nvPr/>
        </p:nvCxnSpPr>
        <p:spPr>
          <a:xfrm>
            <a:off x="8413990" y="5061276"/>
            <a:ext cx="437323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="" xmlns:a16="http://schemas.microsoft.com/office/drawing/2014/main" id="{A30AA5FE-0BB1-4938-8AC1-BB392E6116CF}"/>
              </a:ext>
            </a:extLst>
          </p:cNvPr>
          <p:cNvCxnSpPr>
            <a:cxnSpLocks/>
          </p:cNvCxnSpPr>
          <p:nvPr/>
        </p:nvCxnSpPr>
        <p:spPr>
          <a:xfrm>
            <a:off x="9916557" y="5061276"/>
            <a:ext cx="249206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1892808" y="3600450"/>
            <a:ext cx="9774936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="" xmlns:a16="http://schemas.microsoft.com/office/drawing/2014/main" id="{A0B97CB5-1908-46FD-94AA-D5A37EE1BBEE}"/>
              </a:ext>
            </a:extLst>
          </p:cNvPr>
          <p:cNvSpPr txBox="1"/>
          <p:nvPr/>
        </p:nvSpPr>
        <p:spPr>
          <a:xfrm>
            <a:off x="1786999" y="879700"/>
            <a:ext cx="9153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smtClean="0">
                <a:solidFill>
                  <a:prstClr val="black"/>
                </a:solidFill>
                <a:ea typeface="나눔스퀘어_ac" panose="020B0600000101010101" pitchFamily="50" charset="-127"/>
              </a:rPr>
              <a:t>하나의 </a:t>
            </a:r>
            <a:r>
              <a:rPr lang="ko-KR" altLang="en-US" sz="1200" dirty="0" err="1" smtClean="0">
                <a:solidFill>
                  <a:prstClr val="black"/>
                </a:solidFill>
                <a:ea typeface="나눔스퀘어_ac" panose="020B0600000101010101" pitchFamily="50" charset="-127"/>
              </a:rPr>
              <a:t>입력창으로</a:t>
            </a:r>
            <a:r>
              <a:rPr lang="ko-KR" altLang="en-US" sz="1200" dirty="0">
                <a:solidFill>
                  <a:prstClr val="black"/>
                </a:solidFill>
                <a:ea typeface="나눔스퀘어_ac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ea typeface="나눔스퀘어_ac" panose="020B0600000101010101" pitchFamily="50" charset="-127"/>
              </a:rPr>
              <a:t>문의</a:t>
            </a:r>
            <a:r>
              <a:rPr lang="en-US" altLang="ko-KR" sz="1200" dirty="0" smtClean="0">
                <a:solidFill>
                  <a:prstClr val="black"/>
                </a:solidFill>
                <a:ea typeface="나눔스퀘어_ac" panose="020B0600000101010101" pitchFamily="50" charset="-127"/>
              </a:rPr>
              <a:t>/</a:t>
            </a:r>
            <a:r>
              <a:rPr lang="ko-KR" altLang="en-US" sz="1200" dirty="0" err="1" smtClean="0">
                <a:solidFill>
                  <a:prstClr val="black"/>
                </a:solidFill>
                <a:ea typeface="나눔스퀘어_ac" panose="020B0600000101010101" pitchFamily="50" charset="-127"/>
              </a:rPr>
              <a:t>댓글을</a:t>
            </a:r>
            <a:r>
              <a:rPr lang="ko-KR" altLang="en-US" sz="1200" dirty="0" smtClean="0">
                <a:solidFill>
                  <a:prstClr val="black"/>
                </a:solidFill>
                <a:ea typeface="나눔스퀘어_ac" panose="020B0600000101010101" pitchFamily="50" charset="-127"/>
              </a:rPr>
              <a:t> 입력하게 되어 있었으나</a:t>
            </a:r>
            <a:r>
              <a:rPr lang="en-US" altLang="ko-KR" sz="1200" dirty="0" smtClean="0">
                <a:solidFill>
                  <a:prstClr val="black"/>
                </a:solidFill>
                <a:ea typeface="나눔스퀘어_ac" panose="020B0600000101010101" pitchFamily="50" charset="-127"/>
              </a:rPr>
              <a:t>,</a:t>
            </a:r>
          </a:p>
          <a:p>
            <a:pPr algn="just"/>
            <a:r>
              <a:rPr lang="ko-KR" altLang="en-US" sz="1200" dirty="0" smtClean="0">
                <a:solidFill>
                  <a:prstClr val="black"/>
                </a:solidFill>
                <a:ea typeface="나눔스퀘어_ac" panose="020B0600000101010101" pitchFamily="50" charset="-127"/>
              </a:rPr>
              <a:t>보다 직관적인 문의</a:t>
            </a:r>
            <a:r>
              <a:rPr lang="en-US" altLang="ko-KR" sz="1200" dirty="0" smtClean="0">
                <a:solidFill>
                  <a:prstClr val="black"/>
                </a:solidFill>
                <a:ea typeface="나눔스퀘어_ac" panose="020B0600000101010101" pitchFamily="50" charset="-127"/>
              </a:rPr>
              <a:t>-</a:t>
            </a:r>
            <a:r>
              <a:rPr lang="ko-KR" altLang="en-US" sz="1200" dirty="0" err="1" smtClean="0">
                <a:solidFill>
                  <a:prstClr val="black"/>
                </a:solidFill>
                <a:ea typeface="나눔스퀘어_ac" panose="020B0600000101010101" pitchFamily="50" charset="-127"/>
              </a:rPr>
              <a:t>댓글</a:t>
            </a:r>
            <a:r>
              <a:rPr lang="ko-KR" altLang="en-US" sz="1200" dirty="0" smtClean="0">
                <a:solidFill>
                  <a:prstClr val="black"/>
                </a:solidFill>
                <a:ea typeface="나눔스퀘어_ac" panose="020B0600000101010101" pitchFamily="50" charset="-127"/>
              </a:rPr>
              <a:t> 관계를 위해 각각 다른 </a:t>
            </a:r>
            <a:r>
              <a:rPr lang="ko-KR" altLang="en-US" sz="1200" dirty="0" err="1" smtClean="0">
                <a:solidFill>
                  <a:prstClr val="black"/>
                </a:solidFill>
                <a:ea typeface="나눔스퀘어_ac" panose="020B0600000101010101" pitchFamily="50" charset="-127"/>
              </a:rPr>
              <a:t>입력창을</a:t>
            </a:r>
            <a:r>
              <a:rPr lang="ko-KR" altLang="en-US" sz="1200" dirty="0" smtClean="0">
                <a:solidFill>
                  <a:prstClr val="black"/>
                </a:solidFill>
                <a:ea typeface="나눔스퀘어_ac" panose="020B0600000101010101" pitchFamily="50" charset="-127"/>
              </a:rPr>
              <a:t> 이용하고</a:t>
            </a:r>
            <a:r>
              <a:rPr lang="en-US" altLang="ko-KR" sz="1200" dirty="0" smtClean="0">
                <a:solidFill>
                  <a:prstClr val="black"/>
                </a:solidFill>
                <a:ea typeface="나눔스퀘어_ac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ea typeface="나눔스퀘어_ac" panose="020B0600000101010101" pitchFamily="50" charset="-127"/>
              </a:rPr>
              <a:t>다른 출력방식을 이용하는 방향으로 개선이 요구 된다</a:t>
            </a:r>
            <a:r>
              <a:rPr lang="en-US" altLang="ko-KR" sz="1200" dirty="0" smtClean="0">
                <a:solidFill>
                  <a:prstClr val="black"/>
                </a:solidFill>
                <a:ea typeface="나눔스퀘어_ac" panose="020B0600000101010101" pitchFamily="50" charset="-127"/>
              </a:rPr>
              <a:t>.</a:t>
            </a:r>
            <a:endParaRPr lang="ko-KR" altLang="en-US" sz="1200" dirty="0">
              <a:solidFill>
                <a:prstClr val="black"/>
              </a:solidFill>
              <a:ea typeface="나눔스퀘어_ac" panose="020B0600000101010101" pitchFamily="50" charset="-127"/>
            </a:endParaRPr>
          </a:p>
        </p:txBody>
      </p:sp>
      <p:sp>
        <p:nvSpPr>
          <p:cNvPr id="59" name="한쪽 모서리가 둥근 사각형 4">
            <a:extLst>
              <a:ext uri="{FF2B5EF4-FFF2-40B4-BE49-F238E27FC236}">
                <a16:creationId xmlns="" xmlns:a16="http://schemas.microsoft.com/office/drawing/2014/main" id="{C4BD5761-2ADC-432D-8E2B-1EFF78A52D5D}"/>
              </a:ext>
            </a:extLst>
          </p:cNvPr>
          <p:cNvSpPr/>
          <p:nvPr/>
        </p:nvSpPr>
        <p:spPr>
          <a:xfrm>
            <a:off x="0" y="342900"/>
            <a:ext cx="1552069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나눔스퀘어_ac"/>
              <a:cs typeface="+mn-cs"/>
            </a:endParaRPr>
          </a:p>
        </p:txBody>
      </p:sp>
      <p:grpSp>
        <p:nvGrpSpPr>
          <p:cNvPr id="60" name="Group 12">
            <a:extLst>
              <a:ext uri="{FF2B5EF4-FFF2-40B4-BE49-F238E27FC236}">
                <a16:creationId xmlns="" xmlns:a16="http://schemas.microsoft.com/office/drawing/2014/main" id="{3C753839-F8F1-4AAF-B1DE-69A9D15670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1609" y="1514073"/>
            <a:ext cx="193117" cy="153620"/>
            <a:chOff x="6124" y="305"/>
            <a:chExt cx="841" cy="669"/>
          </a:xfrm>
          <a:solidFill>
            <a:srgbClr val="435DBE"/>
          </a:solidFill>
        </p:grpSpPr>
        <p:sp>
          <p:nvSpPr>
            <p:cNvPr id="61" name="Freeform 13">
              <a:extLst>
                <a:ext uri="{FF2B5EF4-FFF2-40B4-BE49-F238E27FC236}">
                  <a16:creationId xmlns="" xmlns:a16="http://schemas.microsoft.com/office/drawing/2014/main" id="{ADAFF54F-D312-4844-82E8-B6DA2FAB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나눔스퀘어_ac"/>
                <a:cs typeface="+mn-cs"/>
              </a:endParaRPr>
            </a:p>
          </p:txBody>
        </p:sp>
        <p:sp>
          <p:nvSpPr>
            <p:cNvPr id="62" name="Freeform 14">
              <a:extLst>
                <a:ext uri="{FF2B5EF4-FFF2-40B4-BE49-F238E27FC236}">
                  <a16:creationId xmlns="" xmlns:a16="http://schemas.microsoft.com/office/drawing/2014/main" id="{37B375AD-C580-4388-A28F-9E5BF73BF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나눔스퀘어_ac"/>
                <a:cs typeface="+mn-cs"/>
              </a:endParaRPr>
            </a:p>
          </p:txBody>
        </p:sp>
      </p:grpSp>
      <p:sp>
        <p:nvSpPr>
          <p:cNvPr id="63" name="Freeform 9">
            <a:extLst>
              <a:ext uri="{FF2B5EF4-FFF2-40B4-BE49-F238E27FC236}">
                <a16:creationId xmlns="" xmlns:a16="http://schemas.microsoft.com/office/drawing/2014/main" id="{9D7A4F15-0293-4DB8-B9AF-2472B1B6701E}"/>
              </a:ext>
            </a:extLst>
          </p:cNvPr>
          <p:cNvSpPr>
            <a:spLocks/>
          </p:cNvSpPr>
          <p:nvPr/>
        </p:nvSpPr>
        <p:spPr bwMode="auto">
          <a:xfrm>
            <a:off x="312050" y="773974"/>
            <a:ext cx="131646" cy="17373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435DB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나눔스퀘어_ac"/>
              <a:cs typeface="+mn-cs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="" xmlns:a16="http://schemas.microsoft.com/office/drawing/2014/main" id="{5E846EE6-9598-49AC-A5E9-E6C674BCF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726818"/>
              </p:ext>
            </p:extLst>
          </p:nvPr>
        </p:nvGraphicFramePr>
        <p:xfrm>
          <a:off x="608592" y="506056"/>
          <a:ext cx="961818" cy="6457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8294D4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목차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rgbClr val="8294D4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주제선정</a:t>
                      </a:r>
                      <a:endParaRPr lang="ko-KR" altLang="en-US" sz="1200" b="1" dirty="0">
                        <a:solidFill>
                          <a:srgbClr val="8294D4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49698507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8294D4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일정</a:t>
                      </a:r>
                      <a:r>
                        <a:rPr lang="en-US" altLang="ko-KR" sz="1200" b="1" dirty="0">
                          <a:solidFill>
                            <a:srgbClr val="8294D4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&amp;</a:t>
                      </a:r>
                      <a:r>
                        <a:rPr lang="ko-KR" altLang="en-US" sz="1200" b="1" dirty="0">
                          <a:solidFill>
                            <a:srgbClr val="8294D4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멤버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8294D4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CONTENTS</a:t>
                      </a:r>
                      <a:endParaRPr lang="ko-KR" altLang="en-US" sz="1200" b="1" dirty="0">
                        <a:solidFill>
                          <a:srgbClr val="8294D4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일정계획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67391129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44578402"/>
                  </a:ext>
                </a:extLst>
              </a:tr>
            </a:tbl>
          </a:graphicData>
        </a:graphic>
      </p:graphicFrame>
      <p:grpSp>
        <p:nvGrpSpPr>
          <p:cNvPr id="65" name="Group 20">
            <a:extLst>
              <a:ext uri="{FF2B5EF4-FFF2-40B4-BE49-F238E27FC236}">
                <a16:creationId xmlns="" xmlns:a16="http://schemas.microsoft.com/office/drawing/2014/main" id="{BD29DD09-D79D-4A90-96B6-09BE923C1AF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3791" y="2227756"/>
            <a:ext cx="128093" cy="174724"/>
            <a:chOff x="2597" y="4163"/>
            <a:chExt cx="217" cy="296"/>
          </a:xfrm>
          <a:solidFill>
            <a:srgbClr val="435DBE"/>
          </a:solidFill>
        </p:grpSpPr>
        <p:sp>
          <p:nvSpPr>
            <p:cNvPr id="66" name="Freeform 22">
              <a:extLst>
                <a:ext uri="{FF2B5EF4-FFF2-40B4-BE49-F238E27FC236}">
                  <a16:creationId xmlns="" xmlns:a16="http://schemas.microsoft.com/office/drawing/2014/main" id="{B7E1B726-FC41-45E1-80A3-602D9D6A7F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나눔스퀘어_ac"/>
                <a:cs typeface="+mn-cs"/>
              </a:endParaRPr>
            </a:p>
          </p:txBody>
        </p:sp>
        <p:sp>
          <p:nvSpPr>
            <p:cNvPr id="67" name="Freeform 23">
              <a:extLst>
                <a:ext uri="{FF2B5EF4-FFF2-40B4-BE49-F238E27FC236}">
                  <a16:creationId xmlns="" xmlns:a16="http://schemas.microsoft.com/office/drawing/2014/main" id="{11BCA427-49F4-461E-8E5A-427C8303E4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나눔스퀘어_ac"/>
                <a:cs typeface="+mn-cs"/>
              </a:endParaRPr>
            </a:p>
          </p:txBody>
        </p:sp>
        <p:sp>
          <p:nvSpPr>
            <p:cNvPr id="68" name="Freeform 24">
              <a:extLst>
                <a:ext uri="{FF2B5EF4-FFF2-40B4-BE49-F238E27FC236}">
                  <a16:creationId xmlns="" xmlns:a16="http://schemas.microsoft.com/office/drawing/2014/main" id="{3CE8DEDA-7B5B-4DD8-B5DD-D6BD06A15E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나눔스퀘어_ac"/>
                <a:cs typeface="+mn-cs"/>
              </a:endParaRPr>
            </a:p>
          </p:txBody>
        </p:sp>
        <p:sp>
          <p:nvSpPr>
            <p:cNvPr id="69" name="Freeform 25">
              <a:extLst>
                <a:ext uri="{FF2B5EF4-FFF2-40B4-BE49-F238E27FC236}">
                  <a16:creationId xmlns="" xmlns:a16="http://schemas.microsoft.com/office/drawing/2014/main" id="{E1EB6F66-C5D3-41F1-81D0-8879DDB40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나눔스퀘어_ac"/>
                <a:cs typeface="+mn-cs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69817" y="2754984"/>
            <a:ext cx="1400594" cy="514350"/>
            <a:chOff x="169817" y="2754984"/>
            <a:chExt cx="1400594" cy="514350"/>
          </a:xfrm>
        </p:grpSpPr>
        <p:sp>
          <p:nvSpPr>
            <p:cNvPr id="71" name="양쪽 모서리가 둥근 사각형 26">
              <a:extLst>
                <a:ext uri="{FF2B5EF4-FFF2-40B4-BE49-F238E27FC236}">
                  <a16:creationId xmlns="" xmlns:a16="http://schemas.microsoft.com/office/drawing/2014/main" id="{94397131-E30D-4316-A12F-55F6E813C0C7}"/>
                </a:ext>
              </a:extLst>
            </p:cNvPr>
            <p:cNvSpPr/>
            <p:nvPr/>
          </p:nvSpPr>
          <p:spPr>
            <a:xfrm rot="16200000">
              <a:off x="682320" y="2381243"/>
              <a:ext cx="514350" cy="1261832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b="1" noProof="0" dirty="0" smtClean="0">
                  <a:solidFill>
                    <a:prstClr val="white"/>
                  </a:solidFill>
                  <a:latin typeface="맑은 고딕"/>
                  <a:ea typeface="나눔스퀘어_ac"/>
                </a:rPr>
                <a:t>내 상점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나눔스퀘어_ac"/>
                <a:cs typeface="+mn-cs"/>
              </a:endParaRPr>
            </a:p>
          </p:txBody>
        </p:sp>
        <p:sp>
          <p:nvSpPr>
            <p:cNvPr id="72" name="모서리가 둥근 직사각형 27">
              <a:extLst>
                <a:ext uri="{FF2B5EF4-FFF2-40B4-BE49-F238E27FC236}">
                  <a16:creationId xmlns="" xmlns:a16="http://schemas.microsoft.com/office/drawing/2014/main" id="{66D88B94-A47E-44AF-9984-12BF5BE1BE21}"/>
                </a:ext>
              </a:extLst>
            </p:cNvPr>
            <p:cNvSpPr/>
            <p:nvPr/>
          </p:nvSpPr>
          <p:spPr>
            <a:xfrm>
              <a:off x="169817" y="2812821"/>
              <a:ext cx="346856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나눔스퀘어_ac"/>
                <a:cs typeface="+mn-cs"/>
              </a:endParaRPr>
            </a:p>
          </p:txBody>
        </p:sp>
      </p:grpSp>
      <p:sp>
        <p:nvSpPr>
          <p:cNvPr id="73" name="Freeform 6">
            <a:extLst>
              <a:ext uri="{FF2B5EF4-FFF2-40B4-BE49-F238E27FC236}">
                <a16:creationId xmlns="" xmlns:a16="http://schemas.microsoft.com/office/drawing/2014/main" id="{27BE5350-D967-410D-90D4-B033B907FB9B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63101" y="2929215"/>
            <a:ext cx="160288" cy="14211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435D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나눔스퀘어_ac"/>
              <a:cs typeface="+mn-cs"/>
            </a:endParaRPr>
          </a:p>
        </p:txBody>
      </p:sp>
      <p:sp>
        <p:nvSpPr>
          <p:cNvPr id="74" name="Freeform 6">
            <a:extLst>
              <a:ext uri="{FF2B5EF4-FFF2-40B4-BE49-F238E27FC236}">
                <a16:creationId xmlns="" xmlns:a16="http://schemas.microsoft.com/office/drawing/2014/main" id="{332FCCF0-E2F1-4D4B-A4C6-EB5936795087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16227" y="3668767"/>
            <a:ext cx="160288" cy="14211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435D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나눔스퀘어_ac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69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나눔스퀘어_ac" panose="020B0600000101010101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370983" y="47507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_ac" panose="020B0600000101010101" pitchFamily="50" charset="-127"/>
              </a:rPr>
              <a:t>요구사항 정의서</a:t>
            </a:r>
            <a:r>
              <a:rPr lang="ko-KR" altLang="en-US" sz="2400" b="1" kern="0" dirty="0">
                <a:solidFill>
                  <a:srgbClr val="404040"/>
                </a:solidFill>
                <a:ea typeface="맑은 고딕"/>
                <a:sym typeface="맑은 고딕"/>
              </a:rPr>
              <a:t> </a:t>
            </a:r>
            <a:r>
              <a:rPr lang="en-US" altLang="ko-KR" sz="2400" b="1" kern="0" dirty="0">
                <a:solidFill>
                  <a:srgbClr val="404040"/>
                </a:solidFill>
                <a:ea typeface="맑은 고딕"/>
                <a:sym typeface="맑은 고딕"/>
              </a:rPr>
              <a:t>– </a:t>
            </a:r>
            <a:r>
              <a:rPr lang="ko-KR" altLang="en-US" sz="2400" b="1" kern="0" dirty="0">
                <a:solidFill>
                  <a:srgbClr val="404040"/>
                </a:solidFill>
                <a:ea typeface="맑은 고딕"/>
                <a:sym typeface="KoPub돋움체 Medium"/>
              </a:rPr>
              <a:t>내 상점</a:t>
            </a: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_ac" panose="020B0600000101010101" pitchFamily="50" charset="-127"/>
              </a:rPr>
              <a:t> 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3188704" y="148233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17587" y="299195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  <a:ea typeface="나눔스퀘어_ac" panose="020B0600000101010101" pitchFamily="50" charset="-127"/>
              </a:rPr>
              <a:t>√</a:t>
            </a:r>
          </a:p>
        </p:txBody>
      </p: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849575"/>
              </p:ext>
            </p:extLst>
          </p:nvPr>
        </p:nvGraphicFramePr>
        <p:xfrm>
          <a:off x="1928429" y="1168033"/>
          <a:ext cx="9946722" cy="5444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324">
                  <a:extLst>
                    <a:ext uri="{9D8B030D-6E8A-4147-A177-3AD203B41FA5}">
                      <a16:colId xmlns="" xmlns:a16="http://schemas.microsoft.com/office/drawing/2014/main" val="4106123297"/>
                    </a:ext>
                  </a:extLst>
                </a:gridCol>
                <a:gridCol w="594860">
                  <a:extLst>
                    <a:ext uri="{9D8B030D-6E8A-4147-A177-3AD203B41FA5}">
                      <a16:colId xmlns="" xmlns:a16="http://schemas.microsoft.com/office/drawing/2014/main" val="2287425837"/>
                    </a:ext>
                  </a:extLst>
                </a:gridCol>
                <a:gridCol w="625033">
                  <a:extLst>
                    <a:ext uri="{9D8B030D-6E8A-4147-A177-3AD203B41FA5}">
                      <a16:colId xmlns="" xmlns:a16="http://schemas.microsoft.com/office/drawing/2014/main" val="2818947271"/>
                    </a:ext>
                  </a:extLst>
                </a:gridCol>
                <a:gridCol w="1041721">
                  <a:extLst>
                    <a:ext uri="{9D8B030D-6E8A-4147-A177-3AD203B41FA5}">
                      <a16:colId xmlns="" xmlns:a16="http://schemas.microsoft.com/office/drawing/2014/main" val="1912666294"/>
                    </a:ext>
                  </a:extLst>
                </a:gridCol>
                <a:gridCol w="2854012">
                  <a:extLst>
                    <a:ext uri="{9D8B030D-6E8A-4147-A177-3AD203B41FA5}">
                      <a16:colId xmlns="" xmlns:a16="http://schemas.microsoft.com/office/drawing/2014/main" val="1712673005"/>
                    </a:ext>
                  </a:extLst>
                </a:gridCol>
                <a:gridCol w="594044">
                  <a:extLst>
                    <a:ext uri="{9D8B030D-6E8A-4147-A177-3AD203B41FA5}">
                      <a16:colId xmlns="" xmlns:a16="http://schemas.microsoft.com/office/drawing/2014/main" val="3628946810"/>
                    </a:ext>
                  </a:extLst>
                </a:gridCol>
                <a:gridCol w="831661">
                  <a:extLst>
                    <a:ext uri="{9D8B030D-6E8A-4147-A177-3AD203B41FA5}">
                      <a16:colId xmlns="" xmlns:a16="http://schemas.microsoft.com/office/drawing/2014/main" val="1054878088"/>
                    </a:ext>
                  </a:extLst>
                </a:gridCol>
                <a:gridCol w="646847">
                  <a:extLst>
                    <a:ext uri="{9D8B030D-6E8A-4147-A177-3AD203B41FA5}">
                      <a16:colId xmlns="" xmlns:a16="http://schemas.microsoft.com/office/drawing/2014/main" val="3216978506"/>
                    </a:ext>
                  </a:extLst>
                </a:gridCol>
                <a:gridCol w="660049">
                  <a:extLst>
                    <a:ext uri="{9D8B030D-6E8A-4147-A177-3AD203B41FA5}">
                      <a16:colId xmlns="" xmlns:a16="http://schemas.microsoft.com/office/drawing/2014/main" val="519100605"/>
                    </a:ext>
                  </a:extLst>
                </a:gridCol>
                <a:gridCol w="844862">
                  <a:extLst>
                    <a:ext uri="{9D8B030D-6E8A-4147-A177-3AD203B41FA5}">
                      <a16:colId xmlns="" xmlns:a16="http://schemas.microsoft.com/office/drawing/2014/main" val="3058631914"/>
                    </a:ext>
                  </a:extLst>
                </a:gridCol>
                <a:gridCol w="582309">
                  <a:extLst>
                    <a:ext uri="{9D8B030D-6E8A-4147-A177-3AD203B41FA5}">
                      <a16:colId xmlns="" xmlns:a16="http://schemas.microsoft.com/office/drawing/2014/main" val="459102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ID</a:t>
                      </a:r>
                      <a:endParaRPr lang="ko-KR" altLang="en-US" sz="12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구분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기능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요구사항명</a:t>
                      </a:r>
                      <a:endParaRPr lang="ko-KR" altLang="en-US" sz="12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요구사항 내용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구분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우선순위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작성자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작성일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진행단계</a:t>
                      </a:r>
                      <a:endParaRPr lang="ko-KR" altLang="en-US" sz="12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기타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73522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MY-001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내상점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공통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회원정보요약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회원 정보 표시</a:t>
                      </a:r>
                      <a:b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</a:br>
                      <a:r>
                        <a:rPr lang="en-US" altLang="ko-KR" sz="105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프로필사진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상점명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소개글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05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거래후기평점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본인인증여부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/>
                      </a:r>
                      <a:b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en-US" altLang="ko-KR" sz="105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</a:t>
                      </a:r>
                      <a:r>
                        <a:rPr lang="ko-KR" altLang="en-US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상점오픈일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상점방문수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상품판매횟수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택배발송횟수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화면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상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이소영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6/12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수용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65209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MY-002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　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상점명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수정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-  </a:t>
                      </a:r>
                      <a:r>
                        <a:rPr lang="ko-KR" altLang="en-US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상점명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수정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기능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중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이소영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6/12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수용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30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MY-003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　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소개글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수정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-  </a:t>
                      </a:r>
                      <a:r>
                        <a:rPr lang="ko-KR" altLang="en-US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소개글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수정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기능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중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이소영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6/12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수용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MY-004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상점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메뉴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탭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상품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], [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상점문의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], [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찜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], 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[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상점후기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], [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팔로잉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], [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팔로워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탭</a:t>
                      </a:r>
                      <a:b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 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각 탭에 유효한 정보 개수를 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이름과 함께 표시함</a:t>
                      </a:r>
                      <a:b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ex)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상품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 등록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==&gt; [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상품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9]</a:t>
                      </a:r>
                      <a:b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 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클릭하면 각 탭의 내용 표시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화면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상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이소영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6/12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수용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MY-005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상품 탭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상품 목록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상품 대표사진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상품이름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가격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업로드시간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지역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화면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상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이소영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6/12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수용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553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MY-006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　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정렬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- 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최신순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기본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인기순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저가순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고가순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기능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상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이소영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6/12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수용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일부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구현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1027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MY-007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　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카테고리 필터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- 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상품이 있는 카테고리만 리스트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기능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상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이소영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6/12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수용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6962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MY-008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상점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문의 탭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문의 목록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등록된 상점문의 출력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작성자의 프로필사진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상점이름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문의내용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등록시간</a:t>
                      </a:r>
                      <a:b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 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가장 최근 문의가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최상단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화면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하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이소영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6/12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수용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MY-009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　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문의 입력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- 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상품문의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(100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자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입력칸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등록버튼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기능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화면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하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이소영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6/12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수용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3" name="한쪽 모서리가 둥근 사각형 4">
            <a:extLst>
              <a:ext uri="{FF2B5EF4-FFF2-40B4-BE49-F238E27FC236}">
                <a16:creationId xmlns="" xmlns:a16="http://schemas.microsoft.com/office/drawing/2014/main" id="{C4BD5761-2ADC-432D-8E2B-1EFF78A52D5D}"/>
              </a:ext>
            </a:extLst>
          </p:cNvPr>
          <p:cNvSpPr/>
          <p:nvPr/>
        </p:nvSpPr>
        <p:spPr>
          <a:xfrm>
            <a:off x="0" y="342900"/>
            <a:ext cx="1552069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나눔스퀘어_ac"/>
              <a:cs typeface="+mn-cs"/>
            </a:endParaRPr>
          </a:p>
        </p:txBody>
      </p:sp>
      <p:grpSp>
        <p:nvGrpSpPr>
          <p:cNvPr id="24" name="Group 12">
            <a:extLst>
              <a:ext uri="{FF2B5EF4-FFF2-40B4-BE49-F238E27FC236}">
                <a16:creationId xmlns="" xmlns:a16="http://schemas.microsoft.com/office/drawing/2014/main" id="{3C753839-F8F1-4AAF-B1DE-69A9D15670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1609" y="1514073"/>
            <a:ext cx="193117" cy="153620"/>
            <a:chOff x="6124" y="305"/>
            <a:chExt cx="841" cy="669"/>
          </a:xfrm>
          <a:solidFill>
            <a:srgbClr val="435DBE"/>
          </a:solidFill>
        </p:grpSpPr>
        <p:sp>
          <p:nvSpPr>
            <p:cNvPr id="25" name="Freeform 13">
              <a:extLst>
                <a:ext uri="{FF2B5EF4-FFF2-40B4-BE49-F238E27FC236}">
                  <a16:creationId xmlns="" xmlns:a16="http://schemas.microsoft.com/office/drawing/2014/main" id="{ADAFF54F-D312-4844-82E8-B6DA2FAB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나눔스퀘어_ac"/>
                <a:cs typeface="+mn-cs"/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="" xmlns:a16="http://schemas.microsoft.com/office/drawing/2014/main" id="{37B375AD-C580-4388-A28F-9E5BF73BF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나눔스퀘어_ac"/>
                <a:cs typeface="+mn-cs"/>
              </a:endParaRPr>
            </a:p>
          </p:txBody>
        </p:sp>
      </p:grpSp>
      <p:sp>
        <p:nvSpPr>
          <p:cNvPr id="29" name="Freeform 9">
            <a:extLst>
              <a:ext uri="{FF2B5EF4-FFF2-40B4-BE49-F238E27FC236}">
                <a16:creationId xmlns="" xmlns:a16="http://schemas.microsoft.com/office/drawing/2014/main" id="{9D7A4F15-0293-4DB8-B9AF-2472B1B6701E}"/>
              </a:ext>
            </a:extLst>
          </p:cNvPr>
          <p:cNvSpPr>
            <a:spLocks/>
          </p:cNvSpPr>
          <p:nvPr/>
        </p:nvSpPr>
        <p:spPr bwMode="auto">
          <a:xfrm>
            <a:off x="312050" y="773974"/>
            <a:ext cx="131646" cy="17373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435DB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나눔스퀘어_ac"/>
              <a:cs typeface="+mn-cs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="" xmlns:a16="http://schemas.microsoft.com/office/drawing/2014/main" id="{5E846EE6-9598-49AC-A5E9-E6C674BCF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946684"/>
              </p:ext>
            </p:extLst>
          </p:nvPr>
        </p:nvGraphicFramePr>
        <p:xfrm>
          <a:off x="608592" y="506056"/>
          <a:ext cx="961818" cy="6457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8294D4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목차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rgbClr val="8294D4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주제선정</a:t>
                      </a:r>
                      <a:endParaRPr lang="ko-KR" altLang="en-US" sz="1200" b="1" dirty="0">
                        <a:solidFill>
                          <a:srgbClr val="8294D4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49698507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8294D4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일정</a:t>
                      </a:r>
                      <a:r>
                        <a:rPr lang="en-US" altLang="ko-KR" sz="1200" b="1" dirty="0">
                          <a:solidFill>
                            <a:srgbClr val="8294D4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&amp;</a:t>
                      </a:r>
                      <a:r>
                        <a:rPr lang="ko-KR" altLang="en-US" sz="1200" b="1" dirty="0">
                          <a:solidFill>
                            <a:srgbClr val="8294D4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멤버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8294D4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CONTENTS</a:t>
                      </a:r>
                      <a:endParaRPr lang="ko-KR" altLang="en-US" sz="1200" b="1" dirty="0">
                        <a:solidFill>
                          <a:srgbClr val="8294D4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일정계획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67391129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44578402"/>
                  </a:ext>
                </a:extLst>
              </a:tr>
            </a:tbl>
          </a:graphicData>
        </a:graphic>
      </p:graphicFrame>
      <p:grpSp>
        <p:nvGrpSpPr>
          <p:cNvPr id="31" name="Group 20">
            <a:extLst>
              <a:ext uri="{FF2B5EF4-FFF2-40B4-BE49-F238E27FC236}">
                <a16:creationId xmlns="" xmlns:a16="http://schemas.microsoft.com/office/drawing/2014/main" id="{BD29DD09-D79D-4A90-96B6-09BE923C1AF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3791" y="2227756"/>
            <a:ext cx="128093" cy="174724"/>
            <a:chOff x="2597" y="4163"/>
            <a:chExt cx="217" cy="296"/>
          </a:xfrm>
          <a:solidFill>
            <a:srgbClr val="435DBE"/>
          </a:solidFill>
        </p:grpSpPr>
        <p:sp>
          <p:nvSpPr>
            <p:cNvPr id="49" name="Freeform 22">
              <a:extLst>
                <a:ext uri="{FF2B5EF4-FFF2-40B4-BE49-F238E27FC236}">
                  <a16:creationId xmlns="" xmlns:a16="http://schemas.microsoft.com/office/drawing/2014/main" id="{B7E1B726-FC41-45E1-80A3-602D9D6A7F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나눔스퀘어_ac"/>
                <a:cs typeface="+mn-cs"/>
              </a:endParaRPr>
            </a:p>
          </p:txBody>
        </p:sp>
        <p:sp>
          <p:nvSpPr>
            <p:cNvPr id="50" name="Freeform 23">
              <a:extLst>
                <a:ext uri="{FF2B5EF4-FFF2-40B4-BE49-F238E27FC236}">
                  <a16:creationId xmlns="" xmlns:a16="http://schemas.microsoft.com/office/drawing/2014/main" id="{11BCA427-49F4-461E-8E5A-427C8303E4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나눔스퀘어_ac"/>
                <a:cs typeface="+mn-cs"/>
              </a:endParaRPr>
            </a:p>
          </p:txBody>
        </p:sp>
        <p:sp>
          <p:nvSpPr>
            <p:cNvPr id="51" name="Freeform 24">
              <a:extLst>
                <a:ext uri="{FF2B5EF4-FFF2-40B4-BE49-F238E27FC236}">
                  <a16:creationId xmlns="" xmlns:a16="http://schemas.microsoft.com/office/drawing/2014/main" id="{3CE8DEDA-7B5B-4DD8-B5DD-D6BD06A15E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나눔스퀘어_ac"/>
                <a:cs typeface="+mn-cs"/>
              </a:endParaRPr>
            </a:p>
          </p:txBody>
        </p:sp>
        <p:sp>
          <p:nvSpPr>
            <p:cNvPr id="52" name="Freeform 25">
              <a:extLst>
                <a:ext uri="{FF2B5EF4-FFF2-40B4-BE49-F238E27FC236}">
                  <a16:creationId xmlns="" xmlns:a16="http://schemas.microsoft.com/office/drawing/2014/main" id="{E1EB6F66-C5D3-41F1-81D0-8879DDB40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나눔스퀘어_ac"/>
                <a:cs typeface="+mn-cs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69817" y="2754984"/>
            <a:ext cx="1400594" cy="514350"/>
            <a:chOff x="169817" y="2754984"/>
            <a:chExt cx="1400594" cy="514350"/>
          </a:xfrm>
        </p:grpSpPr>
        <p:sp>
          <p:nvSpPr>
            <p:cNvPr id="54" name="양쪽 모서리가 둥근 사각형 26">
              <a:extLst>
                <a:ext uri="{FF2B5EF4-FFF2-40B4-BE49-F238E27FC236}">
                  <a16:creationId xmlns="" xmlns:a16="http://schemas.microsoft.com/office/drawing/2014/main" id="{94397131-E30D-4316-A12F-55F6E813C0C7}"/>
                </a:ext>
              </a:extLst>
            </p:cNvPr>
            <p:cNvSpPr/>
            <p:nvPr/>
          </p:nvSpPr>
          <p:spPr>
            <a:xfrm rot="16200000">
              <a:off x="682320" y="2381243"/>
              <a:ext cx="514350" cy="1261832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b="1" noProof="0" dirty="0" smtClean="0">
                  <a:solidFill>
                    <a:prstClr val="white"/>
                  </a:solidFill>
                  <a:latin typeface="맑은 고딕"/>
                  <a:ea typeface="나눔스퀘어_ac"/>
                </a:rPr>
                <a:t>내 상점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나눔스퀘어_ac"/>
                <a:cs typeface="+mn-cs"/>
              </a:endParaRPr>
            </a:p>
          </p:txBody>
        </p:sp>
        <p:sp>
          <p:nvSpPr>
            <p:cNvPr id="55" name="모서리가 둥근 직사각형 27">
              <a:extLst>
                <a:ext uri="{FF2B5EF4-FFF2-40B4-BE49-F238E27FC236}">
                  <a16:creationId xmlns="" xmlns:a16="http://schemas.microsoft.com/office/drawing/2014/main" id="{66D88B94-A47E-44AF-9984-12BF5BE1BE21}"/>
                </a:ext>
              </a:extLst>
            </p:cNvPr>
            <p:cNvSpPr/>
            <p:nvPr/>
          </p:nvSpPr>
          <p:spPr>
            <a:xfrm>
              <a:off x="169817" y="2812821"/>
              <a:ext cx="346856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나눔스퀘어_ac"/>
                <a:cs typeface="+mn-cs"/>
              </a:endParaRPr>
            </a:p>
          </p:txBody>
        </p:sp>
      </p:grpSp>
      <p:sp>
        <p:nvSpPr>
          <p:cNvPr id="56" name="Freeform 6">
            <a:extLst>
              <a:ext uri="{FF2B5EF4-FFF2-40B4-BE49-F238E27FC236}">
                <a16:creationId xmlns="" xmlns:a16="http://schemas.microsoft.com/office/drawing/2014/main" id="{27BE5350-D967-410D-90D4-B033B907FB9B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63101" y="2929215"/>
            <a:ext cx="160288" cy="14211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435D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나눔스퀘어_ac"/>
              <a:cs typeface="+mn-cs"/>
            </a:endParaRPr>
          </a:p>
        </p:txBody>
      </p:sp>
      <p:sp>
        <p:nvSpPr>
          <p:cNvPr id="57" name="Freeform 6">
            <a:extLst>
              <a:ext uri="{FF2B5EF4-FFF2-40B4-BE49-F238E27FC236}">
                <a16:creationId xmlns="" xmlns:a16="http://schemas.microsoft.com/office/drawing/2014/main" id="{332FCCF0-E2F1-4D4B-A4C6-EB5936795087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16227" y="3668767"/>
            <a:ext cx="160288" cy="14211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435D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나눔스퀘어_ac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01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나눔스퀘어_ac" panose="020B0600000101010101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370983" y="47507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_ac" panose="020B0600000101010101" pitchFamily="50" charset="-127"/>
              </a:rPr>
              <a:t>요구사항 정의서</a:t>
            </a:r>
            <a:r>
              <a:rPr lang="ko-KR" altLang="en-US" sz="2400" b="1" kern="0" dirty="0">
                <a:solidFill>
                  <a:srgbClr val="404040"/>
                </a:solidFill>
                <a:ea typeface="맑은 고딕"/>
                <a:sym typeface="맑은 고딕"/>
              </a:rPr>
              <a:t> </a:t>
            </a:r>
            <a:r>
              <a:rPr lang="en-US" altLang="ko-KR" sz="2400" b="1" kern="0" dirty="0">
                <a:solidFill>
                  <a:srgbClr val="404040"/>
                </a:solidFill>
                <a:ea typeface="맑은 고딕"/>
                <a:sym typeface="맑은 고딕"/>
              </a:rPr>
              <a:t>– </a:t>
            </a:r>
            <a:r>
              <a:rPr lang="ko-KR" altLang="en-US" sz="2400" b="1" kern="0" dirty="0">
                <a:solidFill>
                  <a:srgbClr val="404040"/>
                </a:solidFill>
                <a:ea typeface="맑은 고딕"/>
                <a:sym typeface="KoPub돋움체 Medium"/>
              </a:rPr>
              <a:t>내 상점</a:t>
            </a: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_ac" panose="020B0600000101010101" pitchFamily="50" charset="-127"/>
              </a:rPr>
              <a:t> 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3188704" y="148233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17587" y="299195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  <a:ea typeface="나눔스퀘어_ac" panose="020B0600000101010101" pitchFamily="50" charset="-127"/>
              </a:rPr>
              <a:t>√</a:t>
            </a:r>
          </a:p>
        </p:txBody>
      </p: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152051"/>
              </p:ext>
            </p:extLst>
          </p:nvPr>
        </p:nvGraphicFramePr>
        <p:xfrm>
          <a:off x="1928429" y="1237482"/>
          <a:ext cx="9946721" cy="4954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175">
                  <a:extLst>
                    <a:ext uri="{9D8B030D-6E8A-4147-A177-3AD203B41FA5}">
                      <a16:colId xmlns="" xmlns:a16="http://schemas.microsoft.com/office/drawing/2014/main" val="4106123297"/>
                    </a:ext>
                  </a:extLst>
                </a:gridCol>
                <a:gridCol w="594043">
                  <a:extLst>
                    <a:ext uri="{9D8B030D-6E8A-4147-A177-3AD203B41FA5}">
                      <a16:colId xmlns="" xmlns:a16="http://schemas.microsoft.com/office/drawing/2014/main" val="2287425837"/>
                    </a:ext>
                  </a:extLst>
                </a:gridCol>
                <a:gridCol w="603903">
                  <a:extLst>
                    <a:ext uri="{9D8B030D-6E8A-4147-A177-3AD203B41FA5}">
                      <a16:colId xmlns="" xmlns:a16="http://schemas.microsoft.com/office/drawing/2014/main" val="2818947271"/>
                    </a:ext>
                  </a:extLst>
                </a:gridCol>
                <a:gridCol w="959159">
                  <a:extLst>
                    <a:ext uri="{9D8B030D-6E8A-4147-A177-3AD203B41FA5}">
                      <a16:colId xmlns="" xmlns:a16="http://schemas.microsoft.com/office/drawing/2014/main" val="1912666294"/>
                    </a:ext>
                  </a:extLst>
                </a:gridCol>
                <a:gridCol w="2951669">
                  <a:extLst>
                    <a:ext uri="{9D8B030D-6E8A-4147-A177-3AD203B41FA5}">
                      <a16:colId xmlns="" xmlns:a16="http://schemas.microsoft.com/office/drawing/2014/main" val="1712673005"/>
                    </a:ext>
                  </a:extLst>
                </a:gridCol>
                <a:gridCol w="594044">
                  <a:extLst>
                    <a:ext uri="{9D8B030D-6E8A-4147-A177-3AD203B41FA5}">
                      <a16:colId xmlns="" xmlns:a16="http://schemas.microsoft.com/office/drawing/2014/main" val="3628946810"/>
                    </a:ext>
                  </a:extLst>
                </a:gridCol>
                <a:gridCol w="831661">
                  <a:extLst>
                    <a:ext uri="{9D8B030D-6E8A-4147-A177-3AD203B41FA5}">
                      <a16:colId xmlns="" xmlns:a16="http://schemas.microsoft.com/office/drawing/2014/main" val="1054878088"/>
                    </a:ext>
                  </a:extLst>
                </a:gridCol>
                <a:gridCol w="646847">
                  <a:extLst>
                    <a:ext uri="{9D8B030D-6E8A-4147-A177-3AD203B41FA5}">
                      <a16:colId xmlns="" xmlns:a16="http://schemas.microsoft.com/office/drawing/2014/main" val="3216978506"/>
                    </a:ext>
                  </a:extLst>
                </a:gridCol>
                <a:gridCol w="660049">
                  <a:extLst>
                    <a:ext uri="{9D8B030D-6E8A-4147-A177-3AD203B41FA5}">
                      <a16:colId xmlns="" xmlns:a16="http://schemas.microsoft.com/office/drawing/2014/main" val="519100605"/>
                    </a:ext>
                  </a:extLst>
                </a:gridCol>
                <a:gridCol w="844862">
                  <a:extLst>
                    <a:ext uri="{9D8B030D-6E8A-4147-A177-3AD203B41FA5}">
                      <a16:colId xmlns="" xmlns:a16="http://schemas.microsoft.com/office/drawing/2014/main" val="3058631914"/>
                    </a:ext>
                  </a:extLst>
                </a:gridCol>
                <a:gridCol w="582309">
                  <a:extLst>
                    <a:ext uri="{9D8B030D-6E8A-4147-A177-3AD203B41FA5}">
                      <a16:colId xmlns="" xmlns:a16="http://schemas.microsoft.com/office/drawing/2014/main" val="459102769"/>
                    </a:ext>
                  </a:extLst>
                </a:gridCol>
              </a:tblGrid>
              <a:tr h="371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ID</a:t>
                      </a:r>
                      <a:endParaRPr lang="ko-KR" altLang="en-US" sz="12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구분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기능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요구사항명</a:t>
                      </a:r>
                      <a:endParaRPr lang="ko-KR" altLang="en-US" sz="12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요구사항 내용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구분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우선순위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작성자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작성일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진행단계</a:t>
                      </a:r>
                      <a:endParaRPr lang="ko-KR" altLang="en-US" sz="12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기타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73522076"/>
                  </a:ext>
                </a:extLst>
              </a:tr>
              <a:tr h="572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MY-010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　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댓글달기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각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댓글마다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표시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댓글달기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버튼 클릭 시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문의 입력 칸에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"@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원글작성자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:"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입력 됨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기능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하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이소영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6/12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수용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24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MY-011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　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삭제하기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각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댓글마다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표시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삭제 확인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대화창을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거쳐 삭제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기능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하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이소영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6/12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수용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24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MY-012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찜 탭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상품 목록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상품 대표사진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상품이름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가격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업로드시간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지역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화면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상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이소영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6/12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수용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24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MY-013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　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정렬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-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최신순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기본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인기순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저가순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고가순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기능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상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이소영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6/12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수용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일부</a:t>
                      </a:r>
                    </a:p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구현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5534461"/>
                  </a:ext>
                </a:extLst>
              </a:tr>
              <a:tr h="4124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MY-014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　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선택 삭제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-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상품 선택 체크박스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삭제하기 버튼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기능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화면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상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이소영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6/12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수용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10278054"/>
                  </a:ext>
                </a:extLst>
              </a:tr>
              <a:tr h="733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MY-015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상점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후기 탭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문의 목록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등록된 상점후기 출력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작성자의 프로필사진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상점이름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별점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거래상품 이름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후기내용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등록시간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가장 최근 후기가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최상단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화면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중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이소영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6/12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수용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69620425"/>
                  </a:ext>
                </a:extLst>
              </a:tr>
              <a:tr h="8937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MY-016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팔로잉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탭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팔로잉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 목록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팔로우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하는 상점의 정보</a:t>
                      </a:r>
                      <a:b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프로필사진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상점이름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상품갯수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팔로워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수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팔로우여부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(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팔로우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관계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아닐경우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팔로우버튼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판매중인 상품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개의 대표사진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화면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하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이소영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6/12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수용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550251"/>
                  </a:ext>
                </a:extLst>
              </a:tr>
              <a:tr h="733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MY-017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팔로워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탭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팔로워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 목록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팔로워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상점의 정보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프로필사진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상점이름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거래후기별점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상품갯수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팔로워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수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팔로우여부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(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팔로우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관계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아닐경우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팔로우버튼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화면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하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이소영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6/12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수용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09489716"/>
                  </a:ext>
                </a:extLst>
              </a:tr>
            </a:tbl>
          </a:graphicData>
        </a:graphic>
      </p:graphicFrame>
      <p:sp>
        <p:nvSpPr>
          <p:cNvPr id="23" name="한쪽 모서리가 둥근 사각형 4">
            <a:extLst>
              <a:ext uri="{FF2B5EF4-FFF2-40B4-BE49-F238E27FC236}">
                <a16:creationId xmlns="" xmlns:a16="http://schemas.microsoft.com/office/drawing/2014/main" id="{C4BD5761-2ADC-432D-8E2B-1EFF78A52D5D}"/>
              </a:ext>
            </a:extLst>
          </p:cNvPr>
          <p:cNvSpPr/>
          <p:nvPr/>
        </p:nvSpPr>
        <p:spPr>
          <a:xfrm>
            <a:off x="0" y="342900"/>
            <a:ext cx="1552069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나눔스퀘어_ac"/>
              <a:cs typeface="+mn-cs"/>
            </a:endParaRPr>
          </a:p>
        </p:txBody>
      </p:sp>
      <p:grpSp>
        <p:nvGrpSpPr>
          <p:cNvPr id="24" name="Group 12">
            <a:extLst>
              <a:ext uri="{FF2B5EF4-FFF2-40B4-BE49-F238E27FC236}">
                <a16:creationId xmlns="" xmlns:a16="http://schemas.microsoft.com/office/drawing/2014/main" id="{3C753839-F8F1-4AAF-B1DE-69A9D15670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1609" y="1514073"/>
            <a:ext cx="193117" cy="153620"/>
            <a:chOff x="6124" y="305"/>
            <a:chExt cx="841" cy="669"/>
          </a:xfrm>
          <a:solidFill>
            <a:srgbClr val="435DBE"/>
          </a:solidFill>
        </p:grpSpPr>
        <p:sp>
          <p:nvSpPr>
            <p:cNvPr id="25" name="Freeform 13">
              <a:extLst>
                <a:ext uri="{FF2B5EF4-FFF2-40B4-BE49-F238E27FC236}">
                  <a16:creationId xmlns="" xmlns:a16="http://schemas.microsoft.com/office/drawing/2014/main" id="{ADAFF54F-D312-4844-82E8-B6DA2FAB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나눔스퀘어_ac"/>
                <a:cs typeface="+mn-cs"/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="" xmlns:a16="http://schemas.microsoft.com/office/drawing/2014/main" id="{37B375AD-C580-4388-A28F-9E5BF73BF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나눔스퀘어_ac"/>
                <a:cs typeface="+mn-cs"/>
              </a:endParaRPr>
            </a:p>
          </p:txBody>
        </p:sp>
      </p:grpSp>
      <p:sp>
        <p:nvSpPr>
          <p:cNvPr id="29" name="Freeform 9">
            <a:extLst>
              <a:ext uri="{FF2B5EF4-FFF2-40B4-BE49-F238E27FC236}">
                <a16:creationId xmlns="" xmlns:a16="http://schemas.microsoft.com/office/drawing/2014/main" id="{9D7A4F15-0293-4DB8-B9AF-2472B1B6701E}"/>
              </a:ext>
            </a:extLst>
          </p:cNvPr>
          <p:cNvSpPr>
            <a:spLocks/>
          </p:cNvSpPr>
          <p:nvPr/>
        </p:nvSpPr>
        <p:spPr bwMode="auto">
          <a:xfrm>
            <a:off x="312050" y="773974"/>
            <a:ext cx="131646" cy="17373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435DB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나눔스퀘어_ac"/>
              <a:cs typeface="+mn-cs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="" xmlns:a16="http://schemas.microsoft.com/office/drawing/2014/main" id="{5E846EE6-9598-49AC-A5E9-E6C674BCF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764285"/>
              </p:ext>
            </p:extLst>
          </p:nvPr>
        </p:nvGraphicFramePr>
        <p:xfrm>
          <a:off x="608592" y="506056"/>
          <a:ext cx="961818" cy="6457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8294D4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목차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rgbClr val="8294D4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주제선정</a:t>
                      </a:r>
                      <a:endParaRPr lang="ko-KR" altLang="en-US" sz="1200" b="1" dirty="0">
                        <a:solidFill>
                          <a:srgbClr val="8294D4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49698507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8294D4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일정</a:t>
                      </a:r>
                      <a:r>
                        <a:rPr lang="en-US" altLang="ko-KR" sz="1200" b="1" dirty="0">
                          <a:solidFill>
                            <a:srgbClr val="8294D4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&amp;</a:t>
                      </a:r>
                      <a:r>
                        <a:rPr lang="ko-KR" altLang="en-US" sz="1200" b="1" dirty="0">
                          <a:solidFill>
                            <a:srgbClr val="8294D4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멤버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8294D4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CONTENTS</a:t>
                      </a:r>
                      <a:endParaRPr lang="ko-KR" altLang="en-US" sz="1200" b="1" dirty="0">
                        <a:solidFill>
                          <a:srgbClr val="8294D4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일정계획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67391129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44578402"/>
                  </a:ext>
                </a:extLst>
              </a:tr>
            </a:tbl>
          </a:graphicData>
        </a:graphic>
      </p:graphicFrame>
      <p:grpSp>
        <p:nvGrpSpPr>
          <p:cNvPr id="31" name="Group 20">
            <a:extLst>
              <a:ext uri="{FF2B5EF4-FFF2-40B4-BE49-F238E27FC236}">
                <a16:creationId xmlns="" xmlns:a16="http://schemas.microsoft.com/office/drawing/2014/main" id="{BD29DD09-D79D-4A90-96B6-09BE923C1AF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3791" y="2227756"/>
            <a:ext cx="128093" cy="174724"/>
            <a:chOff x="2597" y="4163"/>
            <a:chExt cx="217" cy="296"/>
          </a:xfrm>
          <a:solidFill>
            <a:srgbClr val="435DBE"/>
          </a:solidFill>
        </p:grpSpPr>
        <p:sp>
          <p:nvSpPr>
            <p:cNvPr id="49" name="Freeform 22">
              <a:extLst>
                <a:ext uri="{FF2B5EF4-FFF2-40B4-BE49-F238E27FC236}">
                  <a16:creationId xmlns="" xmlns:a16="http://schemas.microsoft.com/office/drawing/2014/main" id="{B7E1B726-FC41-45E1-80A3-602D9D6A7F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나눔스퀘어_ac"/>
                <a:cs typeface="+mn-cs"/>
              </a:endParaRPr>
            </a:p>
          </p:txBody>
        </p:sp>
        <p:sp>
          <p:nvSpPr>
            <p:cNvPr id="50" name="Freeform 23">
              <a:extLst>
                <a:ext uri="{FF2B5EF4-FFF2-40B4-BE49-F238E27FC236}">
                  <a16:creationId xmlns="" xmlns:a16="http://schemas.microsoft.com/office/drawing/2014/main" id="{11BCA427-49F4-461E-8E5A-427C8303E4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나눔스퀘어_ac"/>
                <a:cs typeface="+mn-cs"/>
              </a:endParaRPr>
            </a:p>
          </p:txBody>
        </p:sp>
        <p:sp>
          <p:nvSpPr>
            <p:cNvPr id="51" name="Freeform 24">
              <a:extLst>
                <a:ext uri="{FF2B5EF4-FFF2-40B4-BE49-F238E27FC236}">
                  <a16:creationId xmlns="" xmlns:a16="http://schemas.microsoft.com/office/drawing/2014/main" id="{3CE8DEDA-7B5B-4DD8-B5DD-D6BD06A15E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나눔스퀘어_ac"/>
                <a:cs typeface="+mn-cs"/>
              </a:endParaRPr>
            </a:p>
          </p:txBody>
        </p:sp>
        <p:sp>
          <p:nvSpPr>
            <p:cNvPr id="52" name="Freeform 25">
              <a:extLst>
                <a:ext uri="{FF2B5EF4-FFF2-40B4-BE49-F238E27FC236}">
                  <a16:creationId xmlns="" xmlns:a16="http://schemas.microsoft.com/office/drawing/2014/main" id="{E1EB6F66-C5D3-41F1-81D0-8879DDB40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나눔스퀘어_ac"/>
                <a:cs typeface="+mn-cs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69817" y="2754984"/>
            <a:ext cx="1400594" cy="514350"/>
            <a:chOff x="169817" y="2754984"/>
            <a:chExt cx="1400594" cy="514350"/>
          </a:xfrm>
        </p:grpSpPr>
        <p:sp>
          <p:nvSpPr>
            <p:cNvPr id="54" name="양쪽 모서리가 둥근 사각형 26">
              <a:extLst>
                <a:ext uri="{FF2B5EF4-FFF2-40B4-BE49-F238E27FC236}">
                  <a16:creationId xmlns="" xmlns:a16="http://schemas.microsoft.com/office/drawing/2014/main" id="{94397131-E30D-4316-A12F-55F6E813C0C7}"/>
                </a:ext>
              </a:extLst>
            </p:cNvPr>
            <p:cNvSpPr/>
            <p:nvPr/>
          </p:nvSpPr>
          <p:spPr>
            <a:xfrm rot="16200000">
              <a:off x="682320" y="2381243"/>
              <a:ext cx="514350" cy="1261832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b="1" noProof="0" dirty="0" smtClean="0">
                  <a:solidFill>
                    <a:prstClr val="white"/>
                  </a:solidFill>
                  <a:latin typeface="맑은 고딕"/>
                  <a:ea typeface="나눔스퀘어_ac"/>
                </a:rPr>
                <a:t>내 상점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나눔스퀘어_ac"/>
                <a:cs typeface="+mn-cs"/>
              </a:endParaRPr>
            </a:p>
          </p:txBody>
        </p:sp>
        <p:sp>
          <p:nvSpPr>
            <p:cNvPr id="55" name="모서리가 둥근 직사각형 27">
              <a:extLst>
                <a:ext uri="{FF2B5EF4-FFF2-40B4-BE49-F238E27FC236}">
                  <a16:creationId xmlns="" xmlns:a16="http://schemas.microsoft.com/office/drawing/2014/main" id="{66D88B94-A47E-44AF-9984-12BF5BE1BE21}"/>
                </a:ext>
              </a:extLst>
            </p:cNvPr>
            <p:cNvSpPr/>
            <p:nvPr/>
          </p:nvSpPr>
          <p:spPr>
            <a:xfrm>
              <a:off x="169817" y="2812821"/>
              <a:ext cx="346856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나눔스퀘어_ac"/>
                <a:cs typeface="+mn-cs"/>
              </a:endParaRPr>
            </a:p>
          </p:txBody>
        </p:sp>
      </p:grpSp>
      <p:sp>
        <p:nvSpPr>
          <p:cNvPr id="56" name="Freeform 6">
            <a:extLst>
              <a:ext uri="{FF2B5EF4-FFF2-40B4-BE49-F238E27FC236}">
                <a16:creationId xmlns="" xmlns:a16="http://schemas.microsoft.com/office/drawing/2014/main" id="{27BE5350-D967-410D-90D4-B033B907FB9B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63101" y="2929215"/>
            <a:ext cx="160288" cy="14211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435D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나눔스퀘어_ac"/>
              <a:cs typeface="+mn-cs"/>
            </a:endParaRPr>
          </a:p>
        </p:txBody>
      </p:sp>
      <p:sp>
        <p:nvSpPr>
          <p:cNvPr id="57" name="Freeform 6">
            <a:extLst>
              <a:ext uri="{FF2B5EF4-FFF2-40B4-BE49-F238E27FC236}">
                <a16:creationId xmlns="" xmlns:a16="http://schemas.microsoft.com/office/drawing/2014/main" id="{332FCCF0-E2F1-4D4B-A4C6-EB5936795087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16227" y="3668767"/>
            <a:ext cx="160288" cy="14211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435D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나눔스퀘어_ac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56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0"/>
          <a:stretch/>
        </p:blipFill>
        <p:spPr bwMode="auto">
          <a:xfrm>
            <a:off x="315687" y="1614860"/>
            <a:ext cx="8110220" cy="51507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8225987"/>
              </p:ext>
            </p:extLst>
          </p:nvPr>
        </p:nvGraphicFramePr>
        <p:xfrm>
          <a:off x="315686" y="886867"/>
          <a:ext cx="11582792" cy="640080"/>
        </p:xfrm>
        <a:graphic>
          <a:graphicData uri="http://schemas.openxmlformats.org/drawingml/2006/table">
            <a:tbl>
              <a:tblPr firstRow="1" bandRow="1">
                <a:solidFill>
                  <a:srgbClr val="FFFFFF"/>
                </a:solidFill>
                <a:tableStyleId>{5C22544A-7EE6-4342-B048-85BDC9FD1C3A}</a:tableStyleId>
              </a:tblPr>
              <a:tblGrid>
                <a:gridCol w="1447849">
                  <a:extLst>
                    <a:ext uri="{9D8B030D-6E8A-4147-A177-3AD203B41FA5}">
                      <a16:colId xmlns="" xmlns:a16="http://schemas.microsoft.com/office/drawing/2014/main" val="2031710050"/>
                    </a:ext>
                  </a:extLst>
                </a:gridCol>
                <a:gridCol w="1447849">
                  <a:extLst>
                    <a:ext uri="{9D8B030D-6E8A-4147-A177-3AD203B41FA5}">
                      <a16:colId xmlns="" xmlns:a16="http://schemas.microsoft.com/office/drawing/2014/main" val="3518587409"/>
                    </a:ext>
                  </a:extLst>
                </a:gridCol>
                <a:gridCol w="1447849">
                  <a:extLst>
                    <a:ext uri="{9D8B030D-6E8A-4147-A177-3AD203B41FA5}">
                      <a16:colId xmlns="" xmlns:a16="http://schemas.microsoft.com/office/drawing/2014/main" val="2314418683"/>
                    </a:ext>
                  </a:extLst>
                </a:gridCol>
                <a:gridCol w="1447849">
                  <a:extLst>
                    <a:ext uri="{9D8B030D-6E8A-4147-A177-3AD203B41FA5}">
                      <a16:colId xmlns="" xmlns:a16="http://schemas.microsoft.com/office/drawing/2014/main" val="3489223364"/>
                    </a:ext>
                  </a:extLst>
                </a:gridCol>
                <a:gridCol w="1447849">
                  <a:extLst>
                    <a:ext uri="{9D8B030D-6E8A-4147-A177-3AD203B41FA5}">
                      <a16:colId xmlns="" xmlns:a16="http://schemas.microsoft.com/office/drawing/2014/main" val="2879776432"/>
                    </a:ext>
                  </a:extLst>
                </a:gridCol>
                <a:gridCol w="1447849">
                  <a:extLst>
                    <a:ext uri="{9D8B030D-6E8A-4147-A177-3AD203B41FA5}">
                      <a16:colId xmlns="" xmlns:a16="http://schemas.microsoft.com/office/drawing/2014/main" val="1098953448"/>
                    </a:ext>
                  </a:extLst>
                </a:gridCol>
                <a:gridCol w="1379711">
                  <a:extLst>
                    <a:ext uri="{9D8B030D-6E8A-4147-A177-3AD203B41FA5}">
                      <a16:colId xmlns="" xmlns:a16="http://schemas.microsoft.com/office/drawing/2014/main" val="1948505531"/>
                    </a:ext>
                  </a:extLst>
                </a:gridCol>
                <a:gridCol w="1515987">
                  <a:extLst>
                    <a:ext uri="{9D8B030D-6E8A-4147-A177-3AD203B41FA5}">
                      <a16:colId xmlns="" xmlns:a16="http://schemas.microsoft.com/office/drawing/2014/main" val="1581065484"/>
                    </a:ext>
                  </a:extLst>
                </a:gridCol>
              </a:tblGrid>
              <a:tr h="253338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Page</a:t>
                      </a:r>
                      <a:r>
                        <a:rPr lang="en-US" sz="1500" baseline="0" dirty="0"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 Title</a:t>
                      </a:r>
                      <a:endParaRPr lang="en-US" sz="1500" dirty="0">
                        <a:latin typeface="나눔스퀘어_ac" panose="020B0600000101010101" pitchFamily="50" charset="-127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내 상점</a:t>
                      </a:r>
                      <a:endParaRPr lang="en-US" sz="15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Screen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MY-001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이소영</a:t>
                      </a:r>
                      <a:endParaRPr lang="en-US" sz="15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2021.06.17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6387190"/>
                  </a:ext>
                </a:extLst>
              </a:tr>
              <a:tr h="253338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 Path</a:t>
                      </a:r>
                      <a:endParaRPr lang="en-US" sz="15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ko-KR" altLang="en-US" sz="1500" b="1" dirty="0" err="1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메인페이지</a:t>
                      </a:r>
                      <a:r>
                        <a:rPr lang="ko-KR" altLang="en-US" sz="1500" b="1" dirty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500" b="1" dirty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&gt; </a:t>
                      </a:r>
                      <a:r>
                        <a:rPr lang="ko-KR" altLang="en-US" sz="1500" b="1" dirty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내 상점</a:t>
                      </a:r>
                      <a:endParaRPr lang="en-US" sz="1500" b="1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83127" marR="83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Related ID</a:t>
                      </a:r>
                    </a:p>
                  </a:txBody>
                  <a:tcPr marL="83127" marR="83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7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MY-004</a:t>
                      </a:r>
                    </a:p>
                  </a:txBody>
                  <a:tcPr marL="83127" marR="83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9535146"/>
                  </a:ext>
                </a:extLst>
              </a:tr>
            </a:tbl>
          </a:graphicData>
        </a:graphic>
      </p:graphicFrame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1380975"/>
              </p:ext>
            </p:extLst>
          </p:nvPr>
        </p:nvGraphicFramePr>
        <p:xfrm>
          <a:off x="8558304" y="1627018"/>
          <a:ext cx="3340174" cy="3942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35">
                  <a:extLst>
                    <a:ext uri="{9D8B030D-6E8A-4147-A177-3AD203B41FA5}">
                      <a16:colId xmlns="" xmlns:a16="http://schemas.microsoft.com/office/drawing/2014/main" val="2031710050"/>
                    </a:ext>
                  </a:extLst>
                </a:gridCol>
                <a:gridCol w="3056739">
                  <a:extLst>
                    <a:ext uri="{9D8B030D-6E8A-4147-A177-3AD203B41FA5}">
                      <a16:colId xmlns="" xmlns:a16="http://schemas.microsoft.com/office/drawing/2014/main" val="3518587409"/>
                    </a:ext>
                  </a:extLst>
                </a:gridCol>
              </a:tblGrid>
              <a:tr h="3117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76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6387190"/>
                  </a:ext>
                </a:extLst>
              </a:tr>
              <a:tr h="304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상점명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수정 버튼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9535146"/>
                  </a:ext>
                </a:extLst>
              </a:tr>
              <a:tr h="24709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소개글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수정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92929577"/>
                  </a:ext>
                </a:extLst>
              </a:tr>
              <a:tr h="38967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탭 메뉴 너비는 모두 동일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탭 이름 옆에 유효한 데이터의 개수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89568167"/>
                  </a:ext>
                </a:extLst>
              </a:tr>
              <a:tr h="38967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탭 메뉴 누르면 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화면이 표시되는 부분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96172475"/>
                  </a:ext>
                </a:extLst>
              </a:tr>
              <a:tr h="32378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0133435"/>
                  </a:ext>
                </a:extLst>
              </a:tr>
              <a:tr h="30376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3083074"/>
                  </a:ext>
                </a:extLst>
              </a:tr>
              <a:tr h="24709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9487993"/>
                  </a:ext>
                </a:extLst>
              </a:tr>
              <a:tr h="24709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4876462"/>
                  </a:ext>
                </a:extLst>
              </a:tr>
              <a:tr h="256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320783"/>
                  </a:ext>
                </a:extLst>
              </a:tr>
              <a:tr h="2470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cs typeface="Arial" panose="020B0604020202020204" pitchFamily="34" charset="0"/>
                        </a:rPr>
                        <a:t>Check</a:t>
                      </a:r>
                      <a:r>
                        <a:rPr lang="en-US" sz="1600" b="1" baseline="0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cs typeface="Arial" panose="020B0604020202020204" pitchFamily="34" charset="0"/>
                        </a:rPr>
                        <a:t> Point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76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1690224"/>
                  </a:ext>
                </a:extLst>
              </a:tr>
              <a:tr h="389670"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23567642"/>
                  </a:ext>
                </a:extLst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>
            <a:off x="3990538" y="2662417"/>
            <a:ext cx="283464" cy="295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10" name="타원 9"/>
          <p:cNvSpPr/>
          <p:nvPr/>
        </p:nvSpPr>
        <p:spPr>
          <a:xfrm>
            <a:off x="3202635" y="4292967"/>
            <a:ext cx="283464" cy="295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11" name="타원 10"/>
          <p:cNvSpPr/>
          <p:nvPr/>
        </p:nvSpPr>
        <p:spPr>
          <a:xfrm>
            <a:off x="240384" y="4983991"/>
            <a:ext cx="283464" cy="295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12" name="타원 11"/>
          <p:cNvSpPr/>
          <p:nvPr/>
        </p:nvSpPr>
        <p:spPr>
          <a:xfrm>
            <a:off x="240384" y="6133518"/>
            <a:ext cx="283464" cy="295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C9D15819-11BF-4E74-AE6C-3869A9835290}"/>
              </a:ext>
            </a:extLst>
          </p:cNvPr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40">
            <a:extLst>
              <a:ext uri="{FF2B5EF4-FFF2-40B4-BE49-F238E27FC236}">
                <a16:creationId xmlns="" xmlns:a16="http://schemas.microsoft.com/office/drawing/2014/main" id="{FE0F06FB-DADE-4DA4-BBCA-A5E60C49D360}"/>
              </a:ext>
            </a:extLst>
          </p:cNvPr>
          <p:cNvSpPr/>
          <p:nvPr/>
        </p:nvSpPr>
        <p:spPr>
          <a:xfrm>
            <a:off x="2370983" y="47507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화면 설계</a:t>
            </a:r>
            <a:r>
              <a:rPr lang="ko-KR" altLang="en-US" sz="2400" b="1" kern="0" dirty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맑은 고딕"/>
              </a:rPr>
              <a:t> </a:t>
            </a:r>
            <a:r>
              <a:rPr lang="en-US" altLang="ko-KR" sz="2400" b="1" kern="0" dirty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맑은 고딕"/>
              </a:rPr>
              <a:t>– </a:t>
            </a:r>
            <a:r>
              <a:rPr lang="ko-KR" altLang="en-US" sz="2400" b="1" kern="0" dirty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KoPub돋움체 Medium"/>
              </a:rPr>
              <a:t>내 상점</a:t>
            </a:r>
            <a:endParaRPr lang="en-US" altLang="ko-KR" sz="2400" b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5EC464CA-D646-42ED-9256-4AC8F5CECAEE}"/>
              </a:ext>
            </a:extLst>
          </p:cNvPr>
          <p:cNvCxnSpPr/>
          <p:nvPr/>
        </p:nvCxnSpPr>
        <p:spPr>
          <a:xfrm>
            <a:off x="3188704" y="148233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43">
            <a:extLst>
              <a:ext uri="{FF2B5EF4-FFF2-40B4-BE49-F238E27FC236}">
                <a16:creationId xmlns="" xmlns:a16="http://schemas.microsoft.com/office/drawing/2014/main" id="{FA2835D1-E304-49F5-B46E-127538ECB0F2}"/>
              </a:ext>
            </a:extLst>
          </p:cNvPr>
          <p:cNvSpPr/>
          <p:nvPr/>
        </p:nvSpPr>
        <p:spPr>
          <a:xfrm>
            <a:off x="2617587" y="299195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78882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12"/>
          <a:stretch/>
        </p:blipFill>
        <p:spPr>
          <a:xfrm>
            <a:off x="382116" y="1608881"/>
            <a:ext cx="7916932" cy="509074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7230210"/>
              </p:ext>
            </p:extLst>
          </p:nvPr>
        </p:nvGraphicFramePr>
        <p:xfrm>
          <a:off x="8558304" y="1627018"/>
          <a:ext cx="3340174" cy="4234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35">
                  <a:extLst>
                    <a:ext uri="{9D8B030D-6E8A-4147-A177-3AD203B41FA5}">
                      <a16:colId xmlns="" xmlns:a16="http://schemas.microsoft.com/office/drawing/2014/main" val="2031710050"/>
                    </a:ext>
                  </a:extLst>
                </a:gridCol>
                <a:gridCol w="3056739">
                  <a:extLst>
                    <a:ext uri="{9D8B030D-6E8A-4147-A177-3AD203B41FA5}">
                      <a16:colId xmlns="" xmlns:a16="http://schemas.microsoft.com/office/drawing/2014/main" val="3518587409"/>
                    </a:ext>
                  </a:extLst>
                </a:gridCol>
              </a:tblGrid>
              <a:tr h="3117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76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6387190"/>
                  </a:ext>
                </a:extLst>
              </a:tr>
              <a:tr h="38967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 카테고리 선택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9535146"/>
                  </a:ext>
                </a:extLst>
              </a:tr>
              <a:tr h="40280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정렬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92929577"/>
                  </a:ext>
                </a:extLst>
              </a:tr>
              <a:tr h="38967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표시되는 상품의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갯수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89568167"/>
                  </a:ext>
                </a:extLst>
              </a:tr>
              <a:tr h="38967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상품 정보가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카드형으로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출력 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96172475"/>
                  </a:ext>
                </a:extLst>
              </a:tr>
              <a:tr h="38967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0133435"/>
                  </a:ext>
                </a:extLst>
              </a:tr>
              <a:tr h="38967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3083074"/>
                  </a:ext>
                </a:extLst>
              </a:tr>
              <a:tr h="24709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9487993"/>
                  </a:ext>
                </a:extLst>
              </a:tr>
              <a:tr h="24709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4876462"/>
                  </a:ext>
                </a:extLst>
              </a:tr>
              <a:tr h="256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320783"/>
                  </a:ext>
                </a:extLst>
              </a:tr>
              <a:tr h="2470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</a:t>
                      </a:r>
                      <a:r>
                        <a:rPr lang="en-US" sz="16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Point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76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1690224"/>
                  </a:ext>
                </a:extLst>
              </a:tr>
              <a:tr h="389670"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23567642"/>
                  </a:ext>
                </a:extLst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>
            <a:off x="6929302" y="3171703"/>
            <a:ext cx="283464" cy="295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10" name="타원 9"/>
          <p:cNvSpPr/>
          <p:nvPr/>
        </p:nvSpPr>
        <p:spPr>
          <a:xfrm>
            <a:off x="6455121" y="3714233"/>
            <a:ext cx="283464" cy="295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11" name="타원 10"/>
          <p:cNvSpPr/>
          <p:nvPr/>
        </p:nvSpPr>
        <p:spPr>
          <a:xfrm>
            <a:off x="1004313" y="3714233"/>
            <a:ext cx="283464" cy="295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12" name="타원 11"/>
          <p:cNvSpPr/>
          <p:nvPr/>
        </p:nvSpPr>
        <p:spPr>
          <a:xfrm>
            <a:off x="240384" y="4154253"/>
            <a:ext cx="283464" cy="295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C9D15819-11BF-4E74-AE6C-3869A9835290}"/>
              </a:ext>
            </a:extLst>
          </p:cNvPr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40">
            <a:extLst>
              <a:ext uri="{FF2B5EF4-FFF2-40B4-BE49-F238E27FC236}">
                <a16:creationId xmlns="" xmlns:a16="http://schemas.microsoft.com/office/drawing/2014/main" id="{FE0F06FB-DADE-4DA4-BBCA-A5E60C49D360}"/>
              </a:ext>
            </a:extLst>
          </p:cNvPr>
          <p:cNvSpPr/>
          <p:nvPr/>
        </p:nvSpPr>
        <p:spPr>
          <a:xfrm>
            <a:off x="2370983" y="47507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 </a:t>
            </a:r>
            <a:r>
              <a:rPr lang="ko-KR" altLang="en-US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설계 </a:t>
            </a:r>
            <a:r>
              <a:rPr lang="en-US" altLang="ko-KR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상품 탭</a:t>
            </a:r>
            <a:r>
              <a:rPr lang="en-US" altLang="ko-KR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en-US" altLang="ko-KR" sz="2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5EC464CA-D646-42ED-9256-4AC8F5CECAEE}"/>
              </a:ext>
            </a:extLst>
          </p:cNvPr>
          <p:cNvCxnSpPr/>
          <p:nvPr/>
        </p:nvCxnSpPr>
        <p:spPr>
          <a:xfrm>
            <a:off x="3188704" y="148233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43">
            <a:extLst>
              <a:ext uri="{FF2B5EF4-FFF2-40B4-BE49-F238E27FC236}">
                <a16:creationId xmlns="" xmlns:a16="http://schemas.microsoft.com/office/drawing/2014/main" id="{FA2835D1-E304-49F5-B46E-127538ECB0F2}"/>
              </a:ext>
            </a:extLst>
          </p:cNvPr>
          <p:cNvSpPr/>
          <p:nvPr/>
        </p:nvSpPr>
        <p:spPr>
          <a:xfrm>
            <a:off x="2617587" y="299195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aphicFrame>
        <p:nvGraphicFramePr>
          <p:cNvPr id="1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5752162"/>
              </p:ext>
            </p:extLst>
          </p:nvPr>
        </p:nvGraphicFramePr>
        <p:xfrm>
          <a:off x="315686" y="886867"/>
          <a:ext cx="11582792" cy="640080"/>
        </p:xfrm>
        <a:graphic>
          <a:graphicData uri="http://schemas.openxmlformats.org/drawingml/2006/table">
            <a:tbl>
              <a:tblPr firstRow="1" bandRow="1">
                <a:solidFill>
                  <a:srgbClr val="FFFFFF"/>
                </a:solidFill>
                <a:tableStyleId>{5C22544A-7EE6-4342-B048-85BDC9FD1C3A}</a:tableStyleId>
              </a:tblPr>
              <a:tblGrid>
                <a:gridCol w="1447849">
                  <a:extLst>
                    <a:ext uri="{9D8B030D-6E8A-4147-A177-3AD203B41FA5}">
                      <a16:colId xmlns="" xmlns:a16="http://schemas.microsoft.com/office/drawing/2014/main" val="2031710050"/>
                    </a:ext>
                  </a:extLst>
                </a:gridCol>
                <a:gridCol w="1447849">
                  <a:extLst>
                    <a:ext uri="{9D8B030D-6E8A-4147-A177-3AD203B41FA5}">
                      <a16:colId xmlns="" xmlns:a16="http://schemas.microsoft.com/office/drawing/2014/main" val="3518587409"/>
                    </a:ext>
                  </a:extLst>
                </a:gridCol>
                <a:gridCol w="1447849">
                  <a:extLst>
                    <a:ext uri="{9D8B030D-6E8A-4147-A177-3AD203B41FA5}">
                      <a16:colId xmlns="" xmlns:a16="http://schemas.microsoft.com/office/drawing/2014/main" val="2314418683"/>
                    </a:ext>
                  </a:extLst>
                </a:gridCol>
                <a:gridCol w="1447849">
                  <a:extLst>
                    <a:ext uri="{9D8B030D-6E8A-4147-A177-3AD203B41FA5}">
                      <a16:colId xmlns="" xmlns:a16="http://schemas.microsoft.com/office/drawing/2014/main" val="3489223364"/>
                    </a:ext>
                  </a:extLst>
                </a:gridCol>
                <a:gridCol w="1447849">
                  <a:extLst>
                    <a:ext uri="{9D8B030D-6E8A-4147-A177-3AD203B41FA5}">
                      <a16:colId xmlns="" xmlns:a16="http://schemas.microsoft.com/office/drawing/2014/main" val="2879776432"/>
                    </a:ext>
                  </a:extLst>
                </a:gridCol>
                <a:gridCol w="1447849">
                  <a:extLst>
                    <a:ext uri="{9D8B030D-6E8A-4147-A177-3AD203B41FA5}">
                      <a16:colId xmlns="" xmlns:a16="http://schemas.microsoft.com/office/drawing/2014/main" val="1098953448"/>
                    </a:ext>
                  </a:extLst>
                </a:gridCol>
                <a:gridCol w="1379711">
                  <a:extLst>
                    <a:ext uri="{9D8B030D-6E8A-4147-A177-3AD203B41FA5}">
                      <a16:colId xmlns="" xmlns:a16="http://schemas.microsoft.com/office/drawing/2014/main" val="1948505531"/>
                    </a:ext>
                  </a:extLst>
                </a:gridCol>
                <a:gridCol w="1515987">
                  <a:extLst>
                    <a:ext uri="{9D8B030D-6E8A-4147-A177-3AD203B41FA5}">
                      <a16:colId xmlns="" xmlns:a16="http://schemas.microsoft.com/office/drawing/2014/main" val="1581065484"/>
                    </a:ext>
                  </a:extLst>
                </a:gridCol>
              </a:tblGrid>
              <a:tr h="253338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Page</a:t>
                      </a:r>
                      <a:r>
                        <a:rPr lang="en-US" sz="1500" baseline="0" dirty="0"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 Title</a:t>
                      </a:r>
                      <a:endParaRPr lang="en-US" sz="1500" dirty="0">
                        <a:latin typeface="나눔스퀘어_ac" panose="020B0600000101010101" pitchFamily="50" charset="-127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내 상점</a:t>
                      </a:r>
                      <a:endParaRPr lang="en-US" sz="15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Screen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MY-004</a:t>
                      </a:r>
                      <a:endParaRPr lang="en-US" sz="15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이소영</a:t>
                      </a:r>
                      <a:endParaRPr lang="en-US" sz="15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2021.06.20</a:t>
                      </a:r>
                      <a:endParaRPr lang="en-US" sz="15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6387190"/>
                  </a:ext>
                </a:extLst>
              </a:tr>
              <a:tr h="253338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 Path</a:t>
                      </a:r>
                      <a:endParaRPr lang="en-US" sz="15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ko-KR" altLang="en-US" sz="1500" b="1" dirty="0" err="1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메인페이지</a:t>
                      </a:r>
                      <a:r>
                        <a:rPr lang="ko-KR" altLang="en-US" sz="1500" b="1" dirty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500" b="1" dirty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&gt; </a:t>
                      </a:r>
                      <a:r>
                        <a:rPr lang="ko-KR" altLang="en-US" sz="1500" b="1" dirty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내 </a:t>
                      </a:r>
                      <a:r>
                        <a:rPr lang="ko-KR" altLang="en-US" sz="1500" b="1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상점 </a:t>
                      </a:r>
                      <a:r>
                        <a:rPr lang="en-US" altLang="ko-KR" sz="1500" b="1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&gt; </a:t>
                      </a:r>
                      <a:r>
                        <a:rPr lang="ko-KR" altLang="en-US" sz="1500" b="1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상품 탭</a:t>
                      </a:r>
                      <a:endParaRPr lang="en-US" sz="1500" b="1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83127" marR="83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Related ID</a:t>
                      </a:r>
                    </a:p>
                  </a:txBody>
                  <a:tcPr marL="83127" marR="83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7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MY-001</a:t>
                      </a:r>
                      <a:endParaRPr lang="en-US" sz="1500" b="1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83127" marR="83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9535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40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01"/>
          <a:stretch/>
        </p:blipFill>
        <p:spPr>
          <a:xfrm>
            <a:off x="382114" y="1608881"/>
            <a:ext cx="8055599" cy="509801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5947279"/>
              </p:ext>
            </p:extLst>
          </p:nvPr>
        </p:nvGraphicFramePr>
        <p:xfrm>
          <a:off x="8558304" y="1627018"/>
          <a:ext cx="3340174" cy="428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35">
                  <a:extLst>
                    <a:ext uri="{9D8B030D-6E8A-4147-A177-3AD203B41FA5}">
                      <a16:colId xmlns="" xmlns:a16="http://schemas.microsoft.com/office/drawing/2014/main" val="2031710050"/>
                    </a:ext>
                  </a:extLst>
                </a:gridCol>
                <a:gridCol w="3056739">
                  <a:extLst>
                    <a:ext uri="{9D8B030D-6E8A-4147-A177-3AD203B41FA5}">
                      <a16:colId xmlns="" xmlns:a16="http://schemas.microsoft.com/office/drawing/2014/main" val="3518587409"/>
                    </a:ext>
                  </a:extLst>
                </a:gridCol>
              </a:tblGrid>
              <a:tr h="3117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76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6387190"/>
                  </a:ext>
                </a:extLst>
              </a:tr>
              <a:tr h="38967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표시되는 문의의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갯수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9535146"/>
                  </a:ext>
                </a:extLst>
              </a:tr>
              <a:tr h="41438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문의 입력 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92929577"/>
                  </a:ext>
                </a:extLst>
              </a:tr>
              <a:tr h="38967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문의 등록 버튼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89568167"/>
                  </a:ext>
                </a:extLst>
              </a:tr>
              <a:tr h="38967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댓글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달기 버튼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클릭 시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(2)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문의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입력칸에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‘@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닉네임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입력됨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96172475"/>
                  </a:ext>
                </a:extLst>
              </a:tr>
              <a:tr h="38967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문의 삭제 버튼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0133435"/>
                  </a:ext>
                </a:extLst>
              </a:tr>
              <a:tr h="38967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3083074"/>
                  </a:ext>
                </a:extLst>
              </a:tr>
              <a:tr h="24709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9487993"/>
                  </a:ext>
                </a:extLst>
              </a:tr>
              <a:tr h="24709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4876462"/>
                  </a:ext>
                </a:extLst>
              </a:tr>
              <a:tr h="256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320783"/>
                  </a:ext>
                </a:extLst>
              </a:tr>
              <a:tr h="2470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</a:t>
                      </a:r>
                      <a:r>
                        <a:rPr lang="en-US" sz="16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Point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76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1690224"/>
                  </a:ext>
                </a:extLst>
              </a:tr>
              <a:tr h="389670"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23567642"/>
                  </a:ext>
                </a:extLst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>
            <a:off x="990203" y="3702898"/>
            <a:ext cx="283464" cy="295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10" name="타원 9"/>
          <p:cNvSpPr/>
          <p:nvPr/>
        </p:nvSpPr>
        <p:spPr>
          <a:xfrm>
            <a:off x="240382" y="4191609"/>
            <a:ext cx="283464" cy="295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11" name="타원 10"/>
          <p:cNvSpPr/>
          <p:nvPr/>
        </p:nvSpPr>
        <p:spPr>
          <a:xfrm>
            <a:off x="7405114" y="4868099"/>
            <a:ext cx="283464" cy="295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12" name="타원 11"/>
          <p:cNvSpPr/>
          <p:nvPr/>
        </p:nvSpPr>
        <p:spPr>
          <a:xfrm>
            <a:off x="660291" y="6121949"/>
            <a:ext cx="283464" cy="295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C9D15819-11BF-4E74-AE6C-3869A9835290}"/>
              </a:ext>
            </a:extLst>
          </p:cNvPr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40">
            <a:extLst>
              <a:ext uri="{FF2B5EF4-FFF2-40B4-BE49-F238E27FC236}">
                <a16:creationId xmlns="" xmlns:a16="http://schemas.microsoft.com/office/drawing/2014/main" id="{FE0F06FB-DADE-4DA4-BBCA-A5E60C49D360}"/>
              </a:ext>
            </a:extLst>
          </p:cNvPr>
          <p:cNvSpPr/>
          <p:nvPr/>
        </p:nvSpPr>
        <p:spPr>
          <a:xfrm>
            <a:off x="2370983" y="47507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 설계 </a:t>
            </a:r>
            <a:r>
              <a:rPr lang="en-US" altLang="ko-KR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상점문의 </a:t>
            </a:r>
            <a:r>
              <a:rPr lang="ko-KR" altLang="en-US" sz="2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탭</a:t>
            </a:r>
            <a:r>
              <a: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en-US" altLang="ko-KR" sz="2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5EC464CA-D646-42ED-9256-4AC8F5CECAEE}"/>
              </a:ext>
            </a:extLst>
          </p:cNvPr>
          <p:cNvCxnSpPr/>
          <p:nvPr/>
        </p:nvCxnSpPr>
        <p:spPr>
          <a:xfrm>
            <a:off x="3188704" y="148233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43">
            <a:extLst>
              <a:ext uri="{FF2B5EF4-FFF2-40B4-BE49-F238E27FC236}">
                <a16:creationId xmlns="" xmlns:a16="http://schemas.microsoft.com/office/drawing/2014/main" id="{FA2835D1-E304-49F5-B46E-127538ECB0F2}"/>
              </a:ext>
            </a:extLst>
          </p:cNvPr>
          <p:cNvSpPr/>
          <p:nvPr/>
        </p:nvSpPr>
        <p:spPr>
          <a:xfrm>
            <a:off x="2617587" y="299195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sp>
        <p:nvSpPr>
          <p:cNvPr id="14" name="타원 13"/>
          <p:cNvSpPr/>
          <p:nvPr/>
        </p:nvSpPr>
        <p:spPr>
          <a:xfrm>
            <a:off x="1513600" y="6121949"/>
            <a:ext cx="283464" cy="295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5</a:t>
            </a:r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19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585639"/>
              </p:ext>
            </p:extLst>
          </p:nvPr>
        </p:nvGraphicFramePr>
        <p:xfrm>
          <a:off x="315686" y="886867"/>
          <a:ext cx="11582792" cy="640080"/>
        </p:xfrm>
        <a:graphic>
          <a:graphicData uri="http://schemas.openxmlformats.org/drawingml/2006/table">
            <a:tbl>
              <a:tblPr firstRow="1" bandRow="1">
                <a:solidFill>
                  <a:srgbClr val="FFFFFF"/>
                </a:solidFill>
                <a:tableStyleId>{5C22544A-7EE6-4342-B048-85BDC9FD1C3A}</a:tableStyleId>
              </a:tblPr>
              <a:tblGrid>
                <a:gridCol w="1447849">
                  <a:extLst>
                    <a:ext uri="{9D8B030D-6E8A-4147-A177-3AD203B41FA5}">
                      <a16:colId xmlns="" xmlns:a16="http://schemas.microsoft.com/office/drawing/2014/main" val="2031710050"/>
                    </a:ext>
                  </a:extLst>
                </a:gridCol>
                <a:gridCol w="1447849">
                  <a:extLst>
                    <a:ext uri="{9D8B030D-6E8A-4147-A177-3AD203B41FA5}">
                      <a16:colId xmlns="" xmlns:a16="http://schemas.microsoft.com/office/drawing/2014/main" val="3518587409"/>
                    </a:ext>
                  </a:extLst>
                </a:gridCol>
                <a:gridCol w="1447849">
                  <a:extLst>
                    <a:ext uri="{9D8B030D-6E8A-4147-A177-3AD203B41FA5}">
                      <a16:colId xmlns="" xmlns:a16="http://schemas.microsoft.com/office/drawing/2014/main" val="2314418683"/>
                    </a:ext>
                  </a:extLst>
                </a:gridCol>
                <a:gridCol w="1447849">
                  <a:extLst>
                    <a:ext uri="{9D8B030D-6E8A-4147-A177-3AD203B41FA5}">
                      <a16:colId xmlns="" xmlns:a16="http://schemas.microsoft.com/office/drawing/2014/main" val="3489223364"/>
                    </a:ext>
                  </a:extLst>
                </a:gridCol>
                <a:gridCol w="1447849">
                  <a:extLst>
                    <a:ext uri="{9D8B030D-6E8A-4147-A177-3AD203B41FA5}">
                      <a16:colId xmlns="" xmlns:a16="http://schemas.microsoft.com/office/drawing/2014/main" val="2879776432"/>
                    </a:ext>
                  </a:extLst>
                </a:gridCol>
                <a:gridCol w="1447849">
                  <a:extLst>
                    <a:ext uri="{9D8B030D-6E8A-4147-A177-3AD203B41FA5}">
                      <a16:colId xmlns="" xmlns:a16="http://schemas.microsoft.com/office/drawing/2014/main" val="1098953448"/>
                    </a:ext>
                  </a:extLst>
                </a:gridCol>
                <a:gridCol w="1379711">
                  <a:extLst>
                    <a:ext uri="{9D8B030D-6E8A-4147-A177-3AD203B41FA5}">
                      <a16:colId xmlns="" xmlns:a16="http://schemas.microsoft.com/office/drawing/2014/main" val="1948505531"/>
                    </a:ext>
                  </a:extLst>
                </a:gridCol>
                <a:gridCol w="1515987">
                  <a:extLst>
                    <a:ext uri="{9D8B030D-6E8A-4147-A177-3AD203B41FA5}">
                      <a16:colId xmlns="" xmlns:a16="http://schemas.microsoft.com/office/drawing/2014/main" val="1581065484"/>
                    </a:ext>
                  </a:extLst>
                </a:gridCol>
              </a:tblGrid>
              <a:tr h="253338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Page</a:t>
                      </a:r>
                      <a:r>
                        <a:rPr lang="en-US" sz="1500" baseline="0" dirty="0"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 Title</a:t>
                      </a:r>
                      <a:endParaRPr lang="en-US" sz="1500" dirty="0">
                        <a:latin typeface="나눔스퀘어_ac" panose="020B0600000101010101" pitchFamily="50" charset="-127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내 상점</a:t>
                      </a:r>
                      <a:endParaRPr lang="en-US" sz="15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Screen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MY-008</a:t>
                      </a:r>
                      <a:endParaRPr lang="en-US" sz="15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이소영</a:t>
                      </a:r>
                      <a:endParaRPr lang="en-US" sz="15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2021.06.20</a:t>
                      </a:r>
                      <a:endParaRPr lang="en-US" sz="15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6387190"/>
                  </a:ext>
                </a:extLst>
              </a:tr>
              <a:tr h="253338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 Path</a:t>
                      </a:r>
                      <a:endParaRPr lang="en-US" sz="15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ko-KR" altLang="en-US" sz="1500" b="1" dirty="0" err="1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메인페이지</a:t>
                      </a:r>
                      <a:r>
                        <a:rPr lang="ko-KR" altLang="en-US" sz="1500" b="1" dirty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500" b="1" dirty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&gt; </a:t>
                      </a:r>
                      <a:r>
                        <a:rPr lang="ko-KR" altLang="en-US" sz="1500" b="1" dirty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내 </a:t>
                      </a:r>
                      <a:r>
                        <a:rPr lang="ko-KR" altLang="en-US" sz="1500" b="1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상점 </a:t>
                      </a:r>
                      <a:r>
                        <a:rPr lang="en-US" altLang="ko-KR" sz="1500" b="1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&gt; </a:t>
                      </a:r>
                      <a:r>
                        <a:rPr lang="ko-KR" altLang="en-US" sz="1500" b="1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상점문의 탭</a:t>
                      </a:r>
                      <a:endParaRPr lang="en-US" sz="1500" b="1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83127" marR="83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Related ID</a:t>
                      </a:r>
                    </a:p>
                  </a:txBody>
                  <a:tcPr marL="83127" marR="83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7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MY-001</a:t>
                      </a:r>
                      <a:endParaRPr lang="en-US" sz="1500" b="1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83127" marR="83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9535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35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0"/>
          <a:stretch/>
        </p:blipFill>
        <p:spPr>
          <a:xfrm>
            <a:off x="382114" y="1608880"/>
            <a:ext cx="8021584" cy="5054957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1445484"/>
              </p:ext>
            </p:extLst>
          </p:nvPr>
        </p:nvGraphicFramePr>
        <p:xfrm>
          <a:off x="8558304" y="1627018"/>
          <a:ext cx="3340174" cy="428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35">
                  <a:extLst>
                    <a:ext uri="{9D8B030D-6E8A-4147-A177-3AD203B41FA5}">
                      <a16:colId xmlns="" xmlns:a16="http://schemas.microsoft.com/office/drawing/2014/main" val="2031710050"/>
                    </a:ext>
                  </a:extLst>
                </a:gridCol>
                <a:gridCol w="3056739">
                  <a:extLst>
                    <a:ext uri="{9D8B030D-6E8A-4147-A177-3AD203B41FA5}">
                      <a16:colId xmlns="" xmlns:a16="http://schemas.microsoft.com/office/drawing/2014/main" val="3518587409"/>
                    </a:ext>
                  </a:extLst>
                </a:gridCol>
              </a:tblGrid>
              <a:tr h="3117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76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6387190"/>
                  </a:ext>
                </a:extLst>
              </a:tr>
              <a:tr h="38967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표시되는 상품의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갯수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9535146"/>
                  </a:ext>
                </a:extLst>
              </a:tr>
              <a:tr h="41438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전체 선택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92929577"/>
                  </a:ext>
                </a:extLst>
              </a:tr>
              <a:tr h="38967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선택한 상품 삭제 버튼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89568167"/>
                  </a:ext>
                </a:extLst>
              </a:tr>
              <a:tr h="38967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찜 한 상품들이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카드형으로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출력됨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96172475"/>
                  </a:ext>
                </a:extLst>
              </a:tr>
              <a:tr h="38967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 선택 체크박스 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(3)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선택삭제 버튼에서 사용 됨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0133435"/>
                  </a:ext>
                </a:extLst>
              </a:tr>
              <a:tr h="38967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 정렬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3083074"/>
                  </a:ext>
                </a:extLst>
              </a:tr>
              <a:tr h="24709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9487993"/>
                  </a:ext>
                </a:extLst>
              </a:tr>
              <a:tr h="24709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4876462"/>
                  </a:ext>
                </a:extLst>
              </a:tr>
              <a:tr h="256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320783"/>
                  </a:ext>
                </a:extLst>
              </a:tr>
              <a:tr h="2470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</a:t>
                      </a:r>
                      <a:r>
                        <a:rPr lang="en-US" sz="16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Point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76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1690224"/>
                  </a:ext>
                </a:extLst>
              </a:tr>
              <a:tr h="389670"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23567642"/>
                  </a:ext>
                </a:extLst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>
            <a:off x="646482" y="4339536"/>
            <a:ext cx="283464" cy="295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10" name="타원 9"/>
          <p:cNvSpPr/>
          <p:nvPr/>
        </p:nvSpPr>
        <p:spPr>
          <a:xfrm>
            <a:off x="204406" y="4759930"/>
            <a:ext cx="283464" cy="295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2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516694" y="4907858"/>
            <a:ext cx="283464" cy="295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6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2674" y="5334870"/>
            <a:ext cx="283464" cy="295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C9D15819-11BF-4E74-AE6C-3869A9835290}"/>
              </a:ext>
            </a:extLst>
          </p:cNvPr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40">
            <a:extLst>
              <a:ext uri="{FF2B5EF4-FFF2-40B4-BE49-F238E27FC236}">
                <a16:creationId xmlns="" xmlns:a16="http://schemas.microsoft.com/office/drawing/2014/main" id="{FE0F06FB-DADE-4DA4-BBCA-A5E60C49D360}"/>
              </a:ext>
            </a:extLst>
          </p:cNvPr>
          <p:cNvSpPr/>
          <p:nvPr/>
        </p:nvSpPr>
        <p:spPr>
          <a:xfrm>
            <a:off x="2370983" y="47507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 설계 </a:t>
            </a:r>
            <a:r>
              <a:rPr lang="en-US" altLang="ko-KR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2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찜</a:t>
            </a:r>
            <a:r>
              <a:rPr lang="ko-KR" altLang="en-US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탭</a:t>
            </a:r>
            <a:r>
              <a: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en-US" altLang="ko-KR" sz="2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5EC464CA-D646-42ED-9256-4AC8F5CECAEE}"/>
              </a:ext>
            </a:extLst>
          </p:cNvPr>
          <p:cNvCxnSpPr/>
          <p:nvPr/>
        </p:nvCxnSpPr>
        <p:spPr>
          <a:xfrm>
            <a:off x="3188704" y="148233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43">
            <a:extLst>
              <a:ext uri="{FF2B5EF4-FFF2-40B4-BE49-F238E27FC236}">
                <a16:creationId xmlns="" xmlns:a16="http://schemas.microsoft.com/office/drawing/2014/main" id="{FA2835D1-E304-49F5-B46E-127538ECB0F2}"/>
              </a:ext>
            </a:extLst>
          </p:cNvPr>
          <p:cNvSpPr/>
          <p:nvPr/>
        </p:nvSpPr>
        <p:spPr>
          <a:xfrm>
            <a:off x="2617587" y="299195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sp>
        <p:nvSpPr>
          <p:cNvPr id="14" name="타원 13"/>
          <p:cNvSpPr/>
          <p:nvPr/>
        </p:nvSpPr>
        <p:spPr>
          <a:xfrm>
            <a:off x="4109442" y="5203713"/>
            <a:ext cx="283464" cy="295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5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111599" y="4759930"/>
            <a:ext cx="283464" cy="295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3</a:t>
            </a:r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20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129962"/>
              </p:ext>
            </p:extLst>
          </p:nvPr>
        </p:nvGraphicFramePr>
        <p:xfrm>
          <a:off x="315686" y="886867"/>
          <a:ext cx="11582792" cy="640080"/>
        </p:xfrm>
        <a:graphic>
          <a:graphicData uri="http://schemas.openxmlformats.org/drawingml/2006/table">
            <a:tbl>
              <a:tblPr firstRow="1" bandRow="1">
                <a:solidFill>
                  <a:srgbClr val="FFFFFF"/>
                </a:solidFill>
                <a:tableStyleId>{5C22544A-7EE6-4342-B048-85BDC9FD1C3A}</a:tableStyleId>
              </a:tblPr>
              <a:tblGrid>
                <a:gridCol w="1447849">
                  <a:extLst>
                    <a:ext uri="{9D8B030D-6E8A-4147-A177-3AD203B41FA5}">
                      <a16:colId xmlns="" xmlns:a16="http://schemas.microsoft.com/office/drawing/2014/main" val="2031710050"/>
                    </a:ext>
                  </a:extLst>
                </a:gridCol>
                <a:gridCol w="1447849">
                  <a:extLst>
                    <a:ext uri="{9D8B030D-6E8A-4147-A177-3AD203B41FA5}">
                      <a16:colId xmlns="" xmlns:a16="http://schemas.microsoft.com/office/drawing/2014/main" val="3518587409"/>
                    </a:ext>
                  </a:extLst>
                </a:gridCol>
                <a:gridCol w="1447849">
                  <a:extLst>
                    <a:ext uri="{9D8B030D-6E8A-4147-A177-3AD203B41FA5}">
                      <a16:colId xmlns="" xmlns:a16="http://schemas.microsoft.com/office/drawing/2014/main" val="2314418683"/>
                    </a:ext>
                  </a:extLst>
                </a:gridCol>
                <a:gridCol w="1447849">
                  <a:extLst>
                    <a:ext uri="{9D8B030D-6E8A-4147-A177-3AD203B41FA5}">
                      <a16:colId xmlns="" xmlns:a16="http://schemas.microsoft.com/office/drawing/2014/main" val="3489223364"/>
                    </a:ext>
                  </a:extLst>
                </a:gridCol>
                <a:gridCol w="1447849">
                  <a:extLst>
                    <a:ext uri="{9D8B030D-6E8A-4147-A177-3AD203B41FA5}">
                      <a16:colId xmlns="" xmlns:a16="http://schemas.microsoft.com/office/drawing/2014/main" val="2879776432"/>
                    </a:ext>
                  </a:extLst>
                </a:gridCol>
                <a:gridCol w="1447849">
                  <a:extLst>
                    <a:ext uri="{9D8B030D-6E8A-4147-A177-3AD203B41FA5}">
                      <a16:colId xmlns="" xmlns:a16="http://schemas.microsoft.com/office/drawing/2014/main" val="1098953448"/>
                    </a:ext>
                  </a:extLst>
                </a:gridCol>
                <a:gridCol w="1379711">
                  <a:extLst>
                    <a:ext uri="{9D8B030D-6E8A-4147-A177-3AD203B41FA5}">
                      <a16:colId xmlns="" xmlns:a16="http://schemas.microsoft.com/office/drawing/2014/main" val="1948505531"/>
                    </a:ext>
                  </a:extLst>
                </a:gridCol>
                <a:gridCol w="1515987">
                  <a:extLst>
                    <a:ext uri="{9D8B030D-6E8A-4147-A177-3AD203B41FA5}">
                      <a16:colId xmlns="" xmlns:a16="http://schemas.microsoft.com/office/drawing/2014/main" val="1581065484"/>
                    </a:ext>
                  </a:extLst>
                </a:gridCol>
              </a:tblGrid>
              <a:tr h="253338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Page</a:t>
                      </a:r>
                      <a:r>
                        <a:rPr lang="en-US" sz="1500" baseline="0" dirty="0"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 Title</a:t>
                      </a:r>
                      <a:endParaRPr lang="en-US" sz="1500" dirty="0">
                        <a:latin typeface="나눔스퀘어_ac" panose="020B0600000101010101" pitchFamily="50" charset="-127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내 상점</a:t>
                      </a:r>
                      <a:endParaRPr lang="en-US" sz="15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Screen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MY-012</a:t>
                      </a:r>
                      <a:endParaRPr lang="en-US" sz="15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이소영</a:t>
                      </a:r>
                      <a:endParaRPr lang="en-US" sz="15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2021.06.20</a:t>
                      </a:r>
                      <a:endParaRPr lang="en-US" sz="15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6387190"/>
                  </a:ext>
                </a:extLst>
              </a:tr>
              <a:tr h="253338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+mj-ea"/>
                          <a:cs typeface="Arial" panose="020B0604020202020204" pitchFamily="34" charset="0"/>
                        </a:rPr>
                        <a:t> Path</a:t>
                      </a:r>
                      <a:endParaRPr lang="en-US" sz="15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ko-KR" altLang="en-US" sz="1500" b="1" dirty="0" err="1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메인페이지</a:t>
                      </a:r>
                      <a:r>
                        <a:rPr lang="ko-KR" altLang="en-US" sz="1500" b="1" dirty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500" b="1" dirty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&gt; </a:t>
                      </a:r>
                      <a:r>
                        <a:rPr lang="ko-KR" altLang="en-US" sz="1500" b="1" dirty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내 </a:t>
                      </a:r>
                      <a:r>
                        <a:rPr lang="ko-KR" altLang="en-US" sz="1500" b="1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상점 </a:t>
                      </a:r>
                      <a:r>
                        <a:rPr lang="en-US" altLang="ko-KR" sz="1500" b="1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&gt; </a:t>
                      </a:r>
                      <a:r>
                        <a:rPr lang="ko-KR" altLang="en-US" sz="1500" b="1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찜 탭</a:t>
                      </a:r>
                      <a:endParaRPr lang="en-US" sz="1500" b="1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83127" marR="83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Related ID</a:t>
                      </a:r>
                    </a:p>
                  </a:txBody>
                  <a:tcPr marL="83127" marR="83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7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MY-001</a:t>
                      </a:r>
                      <a:endParaRPr lang="en-US" sz="1500" b="1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83127" marR="83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9535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3161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맑은 고딕"/>
        <a:ea typeface="KoPub돋움체 Medium"/>
        <a:cs typeface=""/>
      </a:majorFont>
      <a:minorFont>
        <a:latin typeface="맑은 고딕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맑은 고딕"/>
        <a:ea typeface="KoPub돋움체 Medium"/>
        <a:cs typeface=""/>
      </a:majorFont>
      <a:minorFont>
        <a:latin typeface="맑은 고딕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5">
      <a:majorFont>
        <a:latin typeface="맑은 고딕"/>
        <a:ea typeface="나눔스퀘어_ac"/>
        <a:cs typeface=""/>
      </a:majorFont>
      <a:minorFont>
        <a:latin typeface="맑은 고딕"/>
        <a:ea typeface="나눔스퀘어_a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1426</Words>
  <Application>Microsoft Office PowerPoint</Application>
  <PresentationFormat>사용자 지정</PresentationFormat>
  <Paragraphs>732</Paragraphs>
  <Slides>19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1_Office 테마</vt:lpstr>
      <vt:lpstr>3_Office 테마</vt:lpstr>
      <vt:lpstr>5_Office 테마</vt:lpstr>
      <vt:lpstr>6_Office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이소영ㅋㅋㅋㅋㅋㅋ</cp:lastModifiedBy>
  <cp:revision>220</cp:revision>
  <dcterms:created xsi:type="dcterms:W3CDTF">2020-12-15T02:52:31Z</dcterms:created>
  <dcterms:modified xsi:type="dcterms:W3CDTF">2021-06-23T02:07:55Z</dcterms:modified>
</cp:coreProperties>
</file>