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7" r:id="rId2"/>
    <p:sldId id="265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7B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9" autoAdjust="0"/>
    <p:restoredTop sz="94694"/>
  </p:normalViewPr>
  <p:slideViewPr>
    <p:cSldViewPr>
      <p:cViewPr>
        <p:scale>
          <a:sx n="100" d="100"/>
          <a:sy n="100" d="100"/>
        </p:scale>
        <p:origin x="418" y="5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EB48F-E1B5-4BEB-857A-3EE74D283A3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6FEC1-0D8E-4B0E-BCB8-A8B9EF05E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171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EC1-0D8E-4B0E-BCB8-A8B9EF05EF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368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EC1-0D8E-4B0E-BCB8-A8B9EF05EF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368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EC1-0D8E-4B0E-BCB8-A8B9EF05EF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368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EC1-0D8E-4B0E-BCB8-A8B9EF05EF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36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EC1-0D8E-4B0E-BCB8-A8B9EF05EF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36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917" y="274320"/>
            <a:ext cx="10978515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1577340"/>
            <a:ext cx="109785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5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55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5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7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30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35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40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3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3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4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4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4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4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45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4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4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48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6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53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5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51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783714" cy="6858000"/>
            <a:chOff x="0" y="0"/>
            <a:chExt cx="178371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783714" cy="6858000"/>
            </a:xfrm>
            <a:custGeom>
              <a:avLst/>
              <a:gdLst/>
              <a:ahLst/>
              <a:cxnLst/>
              <a:rect l="l" t="t" r="r" b="b"/>
              <a:pathLst>
                <a:path w="1783714" h="6858000">
                  <a:moveTo>
                    <a:pt x="178315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783156" y="6858000"/>
                  </a:lnTo>
                  <a:lnTo>
                    <a:pt x="178315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936" y="239830"/>
              <a:ext cx="265051" cy="824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818" y="238415"/>
              <a:ext cx="99747" cy="838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7777" y="244298"/>
              <a:ext cx="443255" cy="7798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105" y="1905000"/>
              <a:ext cx="1574800" cy="1651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3979" y="569382"/>
              <a:ext cx="183071" cy="7222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0577" y="568312"/>
              <a:ext cx="436153" cy="732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8559" y="796912"/>
              <a:ext cx="437221" cy="732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8559" y="1025512"/>
              <a:ext cx="229909" cy="911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4753" y="1025512"/>
              <a:ext cx="399370" cy="732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3979" y="1253934"/>
              <a:ext cx="1195438" cy="9135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7492" y="1482530"/>
              <a:ext cx="418204" cy="7347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3980" y="1717535"/>
              <a:ext cx="945710" cy="84945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2061717" y="235940"/>
            <a:ext cx="365125" cy="173355"/>
            <a:chOff x="2061717" y="235940"/>
            <a:chExt cx="365125" cy="173355"/>
          </a:xfrm>
        </p:grpSpPr>
        <p:sp>
          <p:nvSpPr>
            <p:cNvPr id="17" name="object 17"/>
            <p:cNvSpPr/>
            <p:nvPr/>
          </p:nvSpPr>
          <p:spPr>
            <a:xfrm>
              <a:off x="2061717" y="235940"/>
              <a:ext cx="15240" cy="173355"/>
            </a:xfrm>
            <a:custGeom>
              <a:avLst/>
              <a:gdLst/>
              <a:ahLst/>
              <a:cxnLst/>
              <a:rect l="l" t="t" r="r" b="b"/>
              <a:pathLst>
                <a:path w="15239" h="173354">
                  <a:moveTo>
                    <a:pt x="14617" y="0"/>
                  </a:moveTo>
                  <a:lnTo>
                    <a:pt x="0" y="0"/>
                  </a:lnTo>
                  <a:lnTo>
                    <a:pt x="0" y="172732"/>
                  </a:lnTo>
                  <a:lnTo>
                    <a:pt x="14617" y="172732"/>
                  </a:lnTo>
                  <a:lnTo>
                    <a:pt x="146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17975" y="242192"/>
              <a:ext cx="308246" cy="158254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478363" y="237930"/>
            <a:ext cx="260390" cy="14072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9137" y="580590"/>
            <a:ext cx="123399" cy="6830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79137" y="809179"/>
            <a:ext cx="123399" cy="6831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79137" y="1037788"/>
            <a:ext cx="123399" cy="68313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79137" y="1266390"/>
            <a:ext cx="123399" cy="6830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79137" y="1494990"/>
            <a:ext cx="123399" cy="6831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79137" y="1723584"/>
            <a:ext cx="123399" cy="6831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2727BFD-3F62-9245-BF5F-EA3B3F351D05}"/>
              </a:ext>
            </a:extLst>
          </p:cNvPr>
          <p:cNvSpPr txBox="1"/>
          <p:nvPr/>
        </p:nvSpPr>
        <p:spPr>
          <a:xfrm>
            <a:off x="2061717" y="409892"/>
            <a:ext cx="8072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kumimoji="1"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showSummary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: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회원정보 요약 표시</a:t>
            </a:r>
            <a:endParaRPr kumimoji="1"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60000"/>
              </a:lnSpc>
            </a:pPr>
            <a:r>
              <a:rPr kumimoji="1"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showOrderSum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showInquiry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(</a:t>
            </a:r>
            <a:r>
              <a:rPr kumimoji="1"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생략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), </a:t>
            </a:r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collectInfo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(</a:t>
            </a:r>
            <a:r>
              <a:rPr kumimoji="1"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생략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): </a:t>
            </a:r>
            <a:r>
              <a:rPr kumimoji="1"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최근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주문내역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최근 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1:1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문의내역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마이컬렉션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080F9E7-B936-0F4C-9F40-ED44375DCA11}"/>
              </a:ext>
            </a:extLst>
          </p:cNvPr>
          <p:cNvSpPr txBox="1"/>
          <p:nvPr/>
        </p:nvSpPr>
        <p:spPr>
          <a:xfrm>
            <a:off x="1962851" y="1253934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Controller</a:t>
            </a:r>
            <a:endParaRPr kumimoji="1" lang="ko-KR" altLang="en-US" sz="800" b="1" dirty="0">
              <a:solidFill>
                <a:srgbClr val="A57B52"/>
              </a:solidFill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9580AF0-BA14-9843-B4BE-8671E44A38E8}"/>
              </a:ext>
            </a:extLst>
          </p:cNvPr>
          <p:cNvSpPr txBox="1"/>
          <p:nvPr/>
        </p:nvSpPr>
        <p:spPr>
          <a:xfrm>
            <a:off x="1962851" y="2863629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Service (</a:t>
            </a:r>
            <a:r>
              <a:rPr kumimoji="1" lang="ko-KR" altLang="en-US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생략 불가</a:t>
            </a:r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, </a:t>
            </a:r>
            <a:r>
              <a:rPr kumimoji="1" lang="ko-KR" altLang="en-US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필수</a:t>
            </a:r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!)</a:t>
            </a:r>
            <a:endParaRPr kumimoji="1" lang="ko-KR" altLang="en-US" sz="800" b="1" dirty="0">
              <a:solidFill>
                <a:srgbClr val="A57B52"/>
              </a:solidFill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F63D879-AD54-584C-98DF-9D645E0F789E}"/>
              </a:ext>
            </a:extLst>
          </p:cNvPr>
          <p:cNvSpPr txBox="1"/>
          <p:nvPr/>
        </p:nvSpPr>
        <p:spPr>
          <a:xfrm>
            <a:off x="1968350" y="5024970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DAO (</a:t>
            </a:r>
            <a:r>
              <a:rPr kumimoji="1" lang="ko-KR" altLang="en-US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없을 시 생략 가능</a:t>
            </a:r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)</a:t>
            </a:r>
            <a:endParaRPr kumimoji="1" lang="ko-KR" altLang="en-US" sz="800" b="1" dirty="0">
              <a:solidFill>
                <a:srgbClr val="A57B52"/>
              </a:solidFill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BDB0025-BD66-554B-8DBE-D835C8AE88B3}"/>
              </a:ext>
            </a:extLst>
          </p:cNvPr>
          <p:cNvSpPr txBox="1"/>
          <p:nvPr/>
        </p:nvSpPr>
        <p:spPr>
          <a:xfrm>
            <a:off x="2735326" y="18778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-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</a:t>
            </a:r>
            <a:r>
              <a:rPr kumimoji="1"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마이페이지</a:t>
            </a:r>
            <a:endParaRPr kumimoji="1"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4C9C9AF7-3BA2-5348-A19D-AF87B6612785}"/>
              </a:ext>
            </a:extLst>
          </p:cNvPr>
          <p:cNvSpPr txBox="1"/>
          <p:nvPr/>
        </p:nvSpPr>
        <p:spPr>
          <a:xfrm>
            <a:off x="7086600" y="1254932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Screen Capture</a:t>
            </a:r>
            <a:endParaRPr kumimoji="1" lang="ko-KR" altLang="en-US" sz="800" b="1" dirty="0">
              <a:solidFill>
                <a:srgbClr val="A57B52"/>
              </a:solidFill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5F583D2-A3BD-4E4F-A9BF-62E018655E85}"/>
              </a:ext>
            </a:extLst>
          </p:cNvPr>
          <p:cNvSpPr txBox="1"/>
          <p:nvPr/>
        </p:nvSpPr>
        <p:spPr>
          <a:xfrm>
            <a:off x="7086600" y="4917248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Table</a:t>
            </a:r>
            <a:endParaRPr kumimoji="1" lang="ko-KR" altLang="en-US" sz="800" b="1" dirty="0">
              <a:solidFill>
                <a:srgbClr val="A57B52"/>
              </a:solidFill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251778" y="1494990"/>
            <a:ext cx="4250157" cy="1220231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96"/>
          <a:stretch/>
        </p:blipFill>
        <p:spPr>
          <a:xfrm>
            <a:off x="2231371" y="3085621"/>
            <a:ext cx="4702829" cy="1714979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41"/>
          <a:stretch/>
        </p:blipFill>
        <p:spPr>
          <a:xfrm>
            <a:off x="2133215" y="5281993"/>
            <a:ext cx="4877185" cy="1042607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477146"/>
            <a:ext cx="4345791" cy="3257209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915113"/>
            <a:ext cx="4629580" cy="66378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240414"/>
            <a:ext cx="5203356" cy="68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8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783714" cy="6858000"/>
            <a:chOff x="0" y="0"/>
            <a:chExt cx="178371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783714" cy="6858000"/>
            </a:xfrm>
            <a:custGeom>
              <a:avLst/>
              <a:gdLst/>
              <a:ahLst/>
              <a:cxnLst/>
              <a:rect l="l" t="t" r="r" b="b"/>
              <a:pathLst>
                <a:path w="1783714" h="6858000">
                  <a:moveTo>
                    <a:pt x="178315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783156" y="6858000"/>
                  </a:lnTo>
                  <a:lnTo>
                    <a:pt x="178315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936" y="239830"/>
              <a:ext cx="265051" cy="824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818" y="238415"/>
              <a:ext cx="99747" cy="838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777" y="244298"/>
              <a:ext cx="443255" cy="7798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105" y="1905000"/>
              <a:ext cx="1574800" cy="1651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3979" y="569382"/>
              <a:ext cx="183071" cy="7222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0577" y="568312"/>
              <a:ext cx="436153" cy="732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8559" y="796912"/>
              <a:ext cx="437221" cy="732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559" y="1025512"/>
              <a:ext cx="229909" cy="911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4753" y="1025512"/>
              <a:ext cx="399370" cy="732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3979" y="1253934"/>
              <a:ext cx="1195438" cy="9135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7492" y="1482530"/>
              <a:ext cx="418204" cy="7347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3980" y="1717535"/>
              <a:ext cx="945710" cy="84945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2061717" y="235940"/>
            <a:ext cx="365125" cy="173355"/>
            <a:chOff x="2061717" y="235940"/>
            <a:chExt cx="365125" cy="173355"/>
          </a:xfrm>
        </p:grpSpPr>
        <p:sp>
          <p:nvSpPr>
            <p:cNvPr id="17" name="object 17"/>
            <p:cNvSpPr/>
            <p:nvPr/>
          </p:nvSpPr>
          <p:spPr>
            <a:xfrm>
              <a:off x="2061717" y="235940"/>
              <a:ext cx="15240" cy="173355"/>
            </a:xfrm>
            <a:custGeom>
              <a:avLst/>
              <a:gdLst/>
              <a:ahLst/>
              <a:cxnLst/>
              <a:rect l="l" t="t" r="r" b="b"/>
              <a:pathLst>
                <a:path w="15239" h="173354">
                  <a:moveTo>
                    <a:pt x="14617" y="0"/>
                  </a:moveTo>
                  <a:lnTo>
                    <a:pt x="0" y="0"/>
                  </a:lnTo>
                  <a:lnTo>
                    <a:pt x="0" y="172732"/>
                  </a:lnTo>
                  <a:lnTo>
                    <a:pt x="14617" y="172732"/>
                  </a:lnTo>
                  <a:lnTo>
                    <a:pt x="146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17975" y="242192"/>
              <a:ext cx="308246" cy="158254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478363" y="237930"/>
            <a:ext cx="260390" cy="14072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79137" y="580590"/>
            <a:ext cx="123399" cy="6830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79137" y="809179"/>
            <a:ext cx="123399" cy="6831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79137" y="1037788"/>
            <a:ext cx="123399" cy="68313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79137" y="1266390"/>
            <a:ext cx="123399" cy="6830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79137" y="1494990"/>
            <a:ext cx="123399" cy="6831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79137" y="1723584"/>
            <a:ext cx="123399" cy="6831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BDB0025-BD66-554B-8DBE-D835C8AE88B3}"/>
              </a:ext>
            </a:extLst>
          </p:cNvPr>
          <p:cNvSpPr txBox="1"/>
          <p:nvPr/>
        </p:nvSpPr>
        <p:spPr>
          <a:xfrm>
            <a:off x="2735326" y="18778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-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</a:t>
            </a:r>
            <a:r>
              <a:rPr kumimoji="1"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회원정보</a:t>
            </a:r>
            <a:endParaRPr kumimoji="1"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80E4FFA-2234-4A10-A309-C072D312EE23}"/>
              </a:ext>
            </a:extLst>
          </p:cNvPr>
          <p:cNvSpPr txBox="1"/>
          <p:nvPr/>
        </p:nvSpPr>
        <p:spPr>
          <a:xfrm>
            <a:off x="2061717" y="409892"/>
            <a:ext cx="8072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kumimoji="1"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showMemberInform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회원 정보 출력</a:t>
            </a:r>
            <a:endParaRPr kumimoji="1"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60000"/>
              </a:lnSpc>
            </a:pPr>
            <a:r>
              <a:rPr kumimoji="1"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editPhone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editPccc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editEmail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editAble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휴대폰번호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통관번호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이메일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동의여부 수정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7724566-9FA7-FA48-857A-BD43DD153E8C}"/>
              </a:ext>
            </a:extLst>
          </p:cNvPr>
          <p:cNvSpPr txBox="1"/>
          <p:nvPr/>
        </p:nvSpPr>
        <p:spPr>
          <a:xfrm>
            <a:off x="1962851" y="1253934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Main</a:t>
            </a:r>
            <a:endParaRPr kumimoji="1" lang="ko-KR" altLang="en-US" sz="800" b="1" dirty="0">
              <a:solidFill>
                <a:srgbClr val="A57B52"/>
              </a:solidFill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F377C2C-5555-8E4B-BFF2-DA213580998D}"/>
              </a:ext>
            </a:extLst>
          </p:cNvPr>
          <p:cNvSpPr txBox="1"/>
          <p:nvPr/>
        </p:nvSpPr>
        <p:spPr>
          <a:xfrm>
            <a:off x="7086600" y="1254932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Console</a:t>
            </a:r>
            <a:endParaRPr kumimoji="1" lang="ko-KR" altLang="en-US" sz="800" b="1" dirty="0">
              <a:solidFill>
                <a:srgbClr val="A57B52"/>
              </a:solidFill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957" y="1509947"/>
            <a:ext cx="3779848" cy="285012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195" y="1507668"/>
            <a:ext cx="2659610" cy="507536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237" y="3886200"/>
            <a:ext cx="2347163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9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783714" cy="6858000"/>
            <a:chOff x="0" y="0"/>
            <a:chExt cx="178371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783714" cy="6858000"/>
            </a:xfrm>
            <a:custGeom>
              <a:avLst/>
              <a:gdLst/>
              <a:ahLst/>
              <a:cxnLst/>
              <a:rect l="l" t="t" r="r" b="b"/>
              <a:pathLst>
                <a:path w="1783714" h="6858000">
                  <a:moveTo>
                    <a:pt x="178315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783156" y="6858000"/>
                  </a:lnTo>
                  <a:lnTo>
                    <a:pt x="178315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936" y="239830"/>
              <a:ext cx="265051" cy="824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818" y="238415"/>
              <a:ext cx="99747" cy="838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777" y="244298"/>
              <a:ext cx="443255" cy="7798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105" y="1905000"/>
              <a:ext cx="1574800" cy="1651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3979" y="569382"/>
              <a:ext cx="183071" cy="7222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0577" y="568312"/>
              <a:ext cx="436153" cy="732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8559" y="796912"/>
              <a:ext cx="437221" cy="732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559" y="1025512"/>
              <a:ext cx="229909" cy="911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4753" y="1025512"/>
              <a:ext cx="399370" cy="732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3979" y="1253934"/>
              <a:ext cx="1195438" cy="9135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7492" y="1482530"/>
              <a:ext cx="418204" cy="7347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3980" y="1717535"/>
              <a:ext cx="945710" cy="84945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2061717" y="235940"/>
            <a:ext cx="365125" cy="173355"/>
            <a:chOff x="2061717" y="235940"/>
            <a:chExt cx="365125" cy="173355"/>
          </a:xfrm>
        </p:grpSpPr>
        <p:sp>
          <p:nvSpPr>
            <p:cNvPr id="17" name="object 17"/>
            <p:cNvSpPr/>
            <p:nvPr/>
          </p:nvSpPr>
          <p:spPr>
            <a:xfrm>
              <a:off x="2061717" y="235940"/>
              <a:ext cx="15240" cy="173355"/>
            </a:xfrm>
            <a:custGeom>
              <a:avLst/>
              <a:gdLst/>
              <a:ahLst/>
              <a:cxnLst/>
              <a:rect l="l" t="t" r="r" b="b"/>
              <a:pathLst>
                <a:path w="15239" h="173354">
                  <a:moveTo>
                    <a:pt x="14617" y="0"/>
                  </a:moveTo>
                  <a:lnTo>
                    <a:pt x="0" y="0"/>
                  </a:lnTo>
                  <a:lnTo>
                    <a:pt x="0" y="172732"/>
                  </a:lnTo>
                  <a:lnTo>
                    <a:pt x="14617" y="172732"/>
                  </a:lnTo>
                  <a:lnTo>
                    <a:pt x="146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17975" y="242192"/>
              <a:ext cx="308246" cy="158254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478363" y="237930"/>
            <a:ext cx="260390" cy="14072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79137" y="580590"/>
            <a:ext cx="123399" cy="6830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79137" y="809179"/>
            <a:ext cx="123399" cy="6831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79137" y="1037788"/>
            <a:ext cx="123399" cy="68313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79137" y="1266390"/>
            <a:ext cx="123399" cy="6830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79137" y="1494990"/>
            <a:ext cx="123399" cy="6831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79137" y="1723584"/>
            <a:ext cx="123399" cy="6831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BDB0025-BD66-554B-8DBE-D835C8AE88B3}"/>
              </a:ext>
            </a:extLst>
          </p:cNvPr>
          <p:cNvSpPr txBox="1"/>
          <p:nvPr/>
        </p:nvSpPr>
        <p:spPr>
          <a:xfrm>
            <a:off x="2735326" y="18778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-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</a:t>
            </a:r>
            <a:r>
              <a:rPr kumimoji="1"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마이페이</a:t>
            </a:r>
            <a:r>
              <a:rPr kumimoji="1"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지</a:t>
            </a:r>
            <a:endParaRPr kumimoji="1"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80E4FFA-2234-4A10-A309-C072D312EE23}"/>
              </a:ext>
            </a:extLst>
          </p:cNvPr>
          <p:cNvSpPr txBox="1"/>
          <p:nvPr/>
        </p:nvSpPr>
        <p:spPr>
          <a:xfrm>
            <a:off x="2061717" y="409892"/>
            <a:ext cx="8072883" cy="544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showSummary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: </a:t>
            </a:r>
            <a:r>
              <a:rPr kumimoji="1"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회원정보 요약 표시</a:t>
            </a:r>
            <a:endParaRPr kumimoji="1"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60000"/>
              </a:lnSpc>
            </a:pPr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showOrderSum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showInquiry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collectInfo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  <a:r>
              <a:rPr kumimoji="1"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최근 주문내역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최근 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1:1 </a:t>
            </a:r>
            <a:r>
              <a:rPr kumimoji="1"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문의내역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</a:t>
            </a:r>
            <a:r>
              <a:rPr kumimoji="1"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마이컬렉션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7724566-9FA7-FA48-857A-BD43DD153E8C}"/>
              </a:ext>
            </a:extLst>
          </p:cNvPr>
          <p:cNvSpPr txBox="1"/>
          <p:nvPr/>
        </p:nvSpPr>
        <p:spPr>
          <a:xfrm>
            <a:off x="1962851" y="1253934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Main</a:t>
            </a:r>
            <a:endParaRPr kumimoji="1" lang="ko-KR" altLang="en-US" sz="800" b="1" dirty="0">
              <a:solidFill>
                <a:srgbClr val="A57B52"/>
              </a:solidFill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F377C2C-5555-8E4B-BFF2-DA213580998D}"/>
              </a:ext>
            </a:extLst>
          </p:cNvPr>
          <p:cNvSpPr txBox="1"/>
          <p:nvPr/>
        </p:nvSpPr>
        <p:spPr>
          <a:xfrm>
            <a:off x="7086600" y="1254932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Console</a:t>
            </a:r>
            <a:endParaRPr kumimoji="1" lang="ko-KR" altLang="en-US" sz="800" b="1" dirty="0">
              <a:solidFill>
                <a:srgbClr val="A57B52"/>
              </a:solidFill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867" y="1519265"/>
            <a:ext cx="4809496" cy="318915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207" y="1524000"/>
            <a:ext cx="3612193" cy="44580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783714" cy="6858000"/>
            <a:chOff x="0" y="0"/>
            <a:chExt cx="178371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783714" cy="6858000"/>
            </a:xfrm>
            <a:custGeom>
              <a:avLst/>
              <a:gdLst/>
              <a:ahLst/>
              <a:cxnLst/>
              <a:rect l="l" t="t" r="r" b="b"/>
              <a:pathLst>
                <a:path w="1783714" h="6858000">
                  <a:moveTo>
                    <a:pt x="178315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783156" y="6858000"/>
                  </a:lnTo>
                  <a:lnTo>
                    <a:pt x="178315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936" y="239830"/>
              <a:ext cx="265051" cy="824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818" y="238415"/>
              <a:ext cx="99747" cy="838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7777" y="244298"/>
              <a:ext cx="443255" cy="7798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105" y="1905000"/>
              <a:ext cx="1574800" cy="1651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3979" y="569382"/>
              <a:ext cx="183071" cy="7222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0577" y="568312"/>
              <a:ext cx="436153" cy="732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8559" y="796912"/>
              <a:ext cx="437221" cy="732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8559" y="1025512"/>
              <a:ext cx="229909" cy="911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4753" y="1025512"/>
              <a:ext cx="399370" cy="732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3979" y="1253934"/>
              <a:ext cx="1195438" cy="9135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7492" y="1482530"/>
              <a:ext cx="418204" cy="7347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3980" y="1717535"/>
              <a:ext cx="945710" cy="84945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2061717" y="235940"/>
            <a:ext cx="365125" cy="173355"/>
            <a:chOff x="2061717" y="235940"/>
            <a:chExt cx="365125" cy="173355"/>
          </a:xfrm>
        </p:grpSpPr>
        <p:sp>
          <p:nvSpPr>
            <p:cNvPr id="17" name="object 17"/>
            <p:cNvSpPr/>
            <p:nvPr/>
          </p:nvSpPr>
          <p:spPr>
            <a:xfrm>
              <a:off x="2061717" y="235940"/>
              <a:ext cx="15240" cy="173355"/>
            </a:xfrm>
            <a:custGeom>
              <a:avLst/>
              <a:gdLst/>
              <a:ahLst/>
              <a:cxnLst/>
              <a:rect l="l" t="t" r="r" b="b"/>
              <a:pathLst>
                <a:path w="15239" h="173354">
                  <a:moveTo>
                    <a:pt x="14617" y="0"/>
                  </a:moveTo>
                  <a:lnTo>
                    <a:pt x="0" y="0"/>
                  </a:lnTo>
                  <a:lnTo>
                    <a:pt x="0" y="172732"/>
                  </a:lnTo>
                  <a:lnTo>
                    <a:pt x="14617" y="172732"/>
                  </a:lnTo>
                  <a:lnTo>
                    <a:pt x="146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17975" y="242192"/>
              <a:ext cx="308246" cy="158254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478363" y="237930"/>
            <a:ext cx="260390" cy="14072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9137" y="580590"/>
            <a:ext cx="123399" cy="6830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79137" y="809179"/>
            <a:ext cx="123399" cy="6831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79137" y="1037788"/>
            <a:ext cx="123399" cy="68313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79137" y="1266390"/>
            <a:ext cx="123399" cy="6830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79137" y="1494990"/>
            <a:ext cx="123399" cy="6831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79137" y="1723584"/>
            <a:ext cx="123399" cy="6831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2727BFD-3F62-9245-BF5F-EA3B3F351D05}"/>
              </a:ext>
            </a:extLst>
          </p:cNvPr>
          <p:cNvSpPr txBox="1"/>
          <p:nvPr/>
        </p:nvSpPr>
        <p:spPr>
          <a:xfrm>
            <a:off x="2061717" y="409892"/>
            <a:ext cx="8072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showCoupons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  <a:r>
              <a:rPr kumimoji="1"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보유 쿠폰 표시</a:t>
            </a:r>
            <a:endParaRPr kumimoji="1"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60000"/>
              </a:lnSpc>
            </a:pPr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showcouponsUsed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  <a:r>
              <a:rPr kumimoji="1"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쿠폰 사용 내역</a:t>
            </a:r>
            <a:endParaRPr kumimoji="1"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080F9E7-B936-0F4C-9F40-ED44375DCA11}"/>
              </a:ext>
            </a:extLst>
          </p:cNvPr>
          <p:cNvSpPr txBox="1"/>
          <p:nvPr/>
        </p:nvSpPr>
        <p:spPr>
          <a:xfrm>
            <a:off x="1962851" y="1253934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Controller</a:t>
            </a:r>
            <a:endParaRPr kumimoji="1" lang="ko-KR" altLang="en-US" sz="800" b="1" dirty="0">
              <a:solidFill>
                <a:srgbClr val="A57B52"/>
              </a:solidFill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9580AF0-BA14-9843-B4BE-8671E44A38E8}"/>
              </a:ext>
            </a:extLst>
          </p:cNvPr>
          <p:cNvSpPr txBox="1"/>
          <p:nvPr/>
        </p:nvSpPr>
        <p:spPr>
          <a:xfrm>
            <a:off x="1962851" y="2863629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Service (</a:t>
            </a:r>
            <a:r>
              <a:rPr kumimoji="1" lang="ko-KR" altLang="en-US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생략 불가</a:t>
            </a:r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, </a:t>
            </a:r>
            <a:r>
              <a:rPr kumimoji="1" lang="ko-KR" altLang="en-US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필수</a:t>
            </a:r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!)</a:t>
            </a:r>
            <a:endParaRPr kumimoji="1" lang="ko-KR" altLang="en-US" sz="800" b="1" dirty="0">
              <a:solidFill>
                <a:srgbClr val="A57B52"/>
              </a:solidFill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F63D879-AD54-584C-98DF-9D645E0F789E}"/>
              </a:ext>
            </a:extLst>
          </p:cNvPr>
          <p:cNvSpPr txBox="1"/>
          <p:nvPr/>
        </p:nvSpPr>
        <p:spPr>
          <a:xfrm>
            <a:off x="1968350" y="5477809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DAO (</a:t>
            </a:r>
            <a:r>
              <a:rPr kumimoji="1" lang="ko-KR" altLang="en-US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없을 시 생략 가능</a:t>
            </a:r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)</a:t>
            </a:r>
            <a:endParaRPr kumimoji="1" lang="ko-KR" altLang="en-US" sz="800" b="1" dirty="0">
              <a:solidFill>
                <a:srgbClr val="A57B52"/>
              </a:solidFill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BDB0025-BD66-554B-8DBE-D835C8AE88B3}"/>
              </a:ext>
            </a:extLst>
          </p:cNvPr>
          <p:cNvSpPr txBox="1"/>
          <p:nvPr/>
        </p:nvSpPr>
        <p:spPr>
          <a:xfrm>
            <a:off x="2735326" y="18778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-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</a:t>
            </a:r>
            <a:r>
              <a:rPr kumimoji="1"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쿠폰</a:t>
            </a:r>
            <a:endParaRPr kumimoji="1"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4C9C9AF7-3BA2-5348-A19D-AF87B6612785}"/>
              </a:ext>
            </a:extLst>
          </p:cNvPr>
          <p:cNvSpPr txBox="1"/>
          <p:nvPr/>
        </p:nvSpPr>
        <p:spPr>
          <a:xfrm>
            <a:off x="7086600" y="1254932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Screen Capture</a:t>
            </a:r>
            <a:endParaRPr kumimoji="1" lang="ko-KR" altLang="en-US" sz="800" b="1" dirty="0">
              <a:solidFill>
                <a:srgbClr val="A57B52"/>
              </a:solidFill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5F583D2-A3BD-4E4F-A9BF-62E018655E85}"/>
              </a:ext>
            </a:extLst>
          </p:cNvPr>
          <p:cNvSpPr txBox="1"/>
          <p:nvPr/>
        </p:nvSpPr>
        <p:spPr>
          <a:xfrm>
            <a:off x="7086600" y="4917248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Table</a:t>
            </a:r>
            <a:endParaRPr kumimoji="1" lang="ko-KR" altLang="en-US" sz="800" b="1" dirty="0">
              <a:solidFill>
                <a:srgbClr val="A57B52"/>
              </a:solidFill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975" y="1505579"/>
            <a:ext cx="4206605" cy="1234547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974" y="3111111"/>
            <a:ext cx="4278817" cy="2366698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717" y="5730175"/>
            <a:ext cx="4008467" cy="74682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599" y="1533074"/>
            <a:ext cx="5070613" cy="2048326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55" t="11519" r="1335" b="12525"/>
          <a:stretch/>
        </p:blipFill>
        <p:spPr>
          <a:xfrm>
            <a:off x="9296400" y="5902960"/>
            <a:ext cx="2792596" cy="74168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1" r="34418" b="15447"/>
          <a:stretch/>
        </p:blipFill>
        <p:spPr>
          <a:xfrm>
            <a:off x="6945766" y="5240414"/>
            <a:ext cx="5246234" cy="66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4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783714" cy="6858000"/>
            <a:chOff x="0" y="0"/>
            <a:chExt cx="178371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783714" cy="6858000"/>
            </a:xfrm>
            <a:custGeom>
              <a:avLst/>
              <a:gdLst/>
              <a:ahLst/>
              <a:cxnLst/>
              <a:rect l="l" t="t" r="r" b="b"/>
              <a:pathLst>
                <a:path w="1783714" h="6858000">
                  <a:moveTo>
                    <a:pt x="178315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783156" y="6858000"/>
                  </a:lnTo>
                  <a:lnTo>
                    <a:pt x="178315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936" y="239830"/>
              <a:ext cx="265051" cy="824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818" y="238415"/>
              <a:ext cx="99747" cy="838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777" y="244298"/>
              <a:ext cx="443255" cy="7798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105" y="1905000"/>
              <a:ext cx="1574800" cy="1651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3979" y="569382"/>
              <a:ext cx="183071" cy="7222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0577" y="568312"/>
              <a:ext cx="436153" cy="732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8559" y="796912"/>
              <a:ext cx="437221" cy="732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559" y="1025512"/>
              <a:ext cx="229909" cy="911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4753" y="1025512"/>
              <a:ext cx="399370" cy="732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3979" y="1253934"/>
              <a:ext cx="1195438" cy="9135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7492" y="1482530"/>
              <a:ext cx="418204" cy="7347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3980" y="1717535"/>
              <a:ext cx="945710" cy="84945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2061717" y="235940"/>
            <a:ext cx="365125" cy="173355"/>
            <a:chOff x="2061717" y="235940"/>
            <a:chExt cx="365125" cy="173355"/>
          </a:xfrm>
        </p:grpSpPr>
        <p:sp>
          <p:nvSpPr>
            <p:cNvPr id="17" name="object 17"/>
            <p:cNvSpPr/>
            <p:nvPr/>
          </p:nvSpPr>
          <p:spPr>
            <a:xfrm>
              <a:off x="2061717" y="235940"/>
              <a:ext cx="15240" cy="173355"/>
            </a:xfrm>
            <a:custGeom>
              <a:avLst/>
              <a:gdLst/>
              <a:ahLst/>
              <a:cxnLst/>
              <a:rect l="l" t="t" r="r" b="b"/>
              <a:pathLst>
                <a:path w="15239" h="173354">
                  <a:moveTo>
                    <a:pt x="14617" y="0"/>
                  </a:moveTo>
                  <a:lnTo>
                    <a:pt x="0" y="0"/>
                  </a:lnTo>
                  <a:lnTo>
                    <a:pt x="0" y="172732"/>
                  </a:lnTo>
                  <a:lnTo>
                    <a:pt x="14617" y="172732"/>
                  </a:lnTo>
                  <a:lnTo>
                    <a:pt x="146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17975" y="242192"/>
              <a:ext cx="308246" cy="158254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478363" y="237930"/>
            <a:ext cx="260390" cy="14072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79137" y="580590"/>
            <a:ext cx="123399" cy="6830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79137" y="809179"/>
            <a:ext cx="123399" cy="6831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79137" y="1037788"/>
            <a:ext cx="123399" cy="68313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79137" y="1266390"/>
            <a:ext cx="123399" cy="6830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79137" y="1494990"/>
            <a:ext cx="123399" cy="6831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79137" y="1723584"/>
            <a:ext cx="123399" cy="6831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BDB0025-BD66-554B-8DBE-D835C8AE88B3}"/>
              </a:ext>
            </a:extLst>
          </p:cNvPr>
          <p:cNvSpPr txBox="1"/>
          <p:nvPr/>
        </p:nvSpPr>
        <p:spPr>
          <a:xfrm>
            <a:off x="2735326" y="18778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-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</a:t>
            </a:r>
            <a:r>
              <a:rPr kumimoji="1"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쿠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80E4FFA-2234-4A10-A309-C072D312EE23}"/>
              </a:ext>
            </a:extLst>
          </p:cNvPr>
          <p:cNvSpPr txBox="1"/>
          <p:nvPr/>
        </p:nvSpPr>
        <p:spPr>
          <a:xfrm>
            <a:off x="2061717" y="409892"/>
            <a:ext cx="8072883" cy="55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kumimoji="1"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showCoupons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보유 쿠폰 표시</a:t>
            </a:r>
            <a:endParaRPr kumimoji="1"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60000"/>
              </a:lnSpc>
            </a:pPr>
            <a:r>
              <a:rPr kumimoji="1"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showcouponsUsed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쿠폰 사용 내역</a:t>
            </a:r>
            <a:endParaRPr kumimoji="1"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7724566-9FA7-FA48-857A-BD43DD153E8C}"/>
              </a:ext>
            </a:extLst>
          </p:cNvPr>
          <p:cNvSpPr txBox="1"/>
          <p:nvPr/>
        </p:nvSpPr>
        <p:spPr>
          <a:xfrm>
            <a:off x="1962851" y="1253934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Main</a:t>
            </a:r>
            <a:endParaRPr kumimoji="1" lang="ko-KR" altLang="en-US" sz="800" b="1" dirty="0">
              <a:solidFill>
                <a:srgbClr val="A57B52"/>
              </a:solidFill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F377C2C-5555-8E4B-BFF2-DA213580998D}"/>
              </a:ext>
            </a:extLst>
          </p:cNvPr>
          <p:cNvSpPr txBox="1"/>
          <p:nvPr/>
        </p:nvSpPr>
        <p:spPr>
          <a:xfrm>
            <a:off x="7086600" y="1254932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Console</a:t>
            </a:r>
            <a:endParaRPr kumimoji="1" lang="ko-KR" altLang="en-US" sz="800" b="1" dirty="0">
              <a:solidFill>
                <a:srgbClr val="A57B52"/>
              </a:solidFill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37" y="1564150"/>
            <a:ext cx="4206605" cy="112023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882" y="1590074"/>
            <a:ext cx="5615099" cy="166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6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783714" cy="6858000"/>
            <a:chOff x="0" y="0"/>
            <a:chExt cx="178371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783714" cy="6858000"/>
            </a:xfrm>
            <a:custGeom>
              <a:avLst/>
              <a:gdLst/>
              <a:ahLst/>
              <a:cxnLst/>
              <a:rect l="l" t="t" r="r" b="b"/>
              <a:pathLst>
                <a:path w="1783714" h="6858000">
                  <a:moveTo>
                    <a:pt x="178315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783156" y="6858000"/>
                  </a:lnTo>
                  <a:lnTo>
                    <a:pt x="178315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936" y="239830"/>
              <a:ext cx="265051" cy="824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818" y="238415"/>
              <a:ext cx="99747" cy="838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7777" y="244298"/>
              <a:ext cx="443255" cy="7798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105" y="1905000"/>
              <a:ext cx="1574800" cy="1651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3979" y="569382"/>
              <a:ext cx="183071" cy="7222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0577" y="568312"/>
              <a:ext cx="436153" cy="732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8559" y="796912"/>
              <a:ext cx="437221" cy="732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8559" y="1025512"/>
              <a:ext cx="229909" cy="911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4753" y="1025512"/>
              <a:ext cx="399370" cy="732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3979" y="1253934"/>
              <a:ext cx="1195438" cy="9135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7492" y="1482530"/>
              <a:ext cx="418204" cy="7347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3980" y="1717535"/>
              <a:ext cx="945710" cy="84945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2061717" y="235940"/>
            <a:ext cx="365125" cy="173355"/>
            <a:chOff x="2061717" y="235940"/>
            <a:chExt cx="365125" cy="173355"/>
          </a:xfrm>
        </p:grpSpPr>
        <p:sp>
          <p:nvSpPr>
            <p:cNvPr id="17" name="object 17"/>
            <p:cNvSpPr/>
            <p:nvPr/>
          </p:nvSpPr>
          <p:spPr>
            <a:xfrm>
              <a:off x="2061717" y="235940"/>
              <a:ext cx="15240" cy="173355"/>
            </a:xfrm>
            <a:custGeom>
              <a:avLst/>
              <a:gdLst/>
              <a:ahLst/>
              <a:cxnLst/>
              <a:rect l="l" t="t" r="r" b="b"/>
              <a:pathLst>
                <a:path w="15239" h="173354">
                  <a:moveTo>
                    <a:pt x="14617" y="0"/>
                  </a:moveTo>
                  <a:lnTo>
                    <a:pt x="0" y="0"/>
                  </a:lnTo>
                  <a:lnTo>
                    <a:pt x="0" y="172732"/>
                  </a:lnTo>
                  <a:lnTo>
                    <a:pt x="14617" y="172732"/>
                  </a:lnTo>
                  <a:lnTo>
                    <a:pt x="146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17975" y="242192"/>
              <a:ext cx="308246" cy="158254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478363" y="237930"/>
            <a:ext cx="260390" cy="14072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9137" y="580590"/>
            <a:ext cx="123399" cy="6830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79137" y="809179"/>
            <a:ext cx="123399" cy="6831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79137" y="1037788"/>
            <a:ext cx="123399" cy="68313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79137" y="1266390"/>
            <a:ext cx="123399" cy="6830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79137" y="1494990"/>
            <a:ext cx="123399" cy="6831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79137" y="1723584"/>
            <a:ext cx="123399" cy="6831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2727BFD-3F62-9245-BF5F-EA3B3F351D05}"/>
              </a:ext>
            </a:extLst>
          </p:cNvPr>
          <p:cNvSpPr txBox="1"/>
          <p:nvPr/>
        </p:nvSpPr>
        <p:spPr>
          <a:xfrm>
            <a:off x="2061717" y="409892"/>
            <a:ext cx="8072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showDeposit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showDepositUsed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  <a:r>
              <a:rPr kumimoji="1"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예치금 잔액조회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예치금 사용내역</a:t>
            </a:r>
            <a:endParaRPr kumimoji="1"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60000"/>
              </a:lnSpc>
            </a:pPr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buyDeposit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refundDeposit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  <a:r>
              <a:rPr kumimoji="1"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예치금 구매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예치금 환불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080F9E7-B936-0F4C-9F40-ED44375DCA11}"/>
              </a:ext>
            </a:extLst>
          </p:cNvPr>
          <p:cNvSpPr txBox="1"/>
          <p:nvPr/>
        </p:nvSpPr>
        <p:spPr>
          <a:xfrm>
            <a:off x="1962851" y="1253934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Controller</a:t>
            </a:r>
            <a:endParaRPr kumimoji="1" lang="ko-KR" altLang="en-US" sz="800" b="1" dirty="0">
              <a:solidFill>
                <a:srgbClr val="A57B52"/>
              </a:solidFill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9580AF0-BA14-9843-B4BE-8671E44A38E8}"/>
              </a:ext>
            </a:extLst>
          </p:cNvPr>
          <p:cNvSpPr txBox="1"/>
          <p:nvPr/>
        </p:nvSpPr>
        <p:spPr>
          <a:xfrm>
            <a:off x="1962851" y="2863629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Service (</a:t>
            </a:r>
            <a:r>
              <a:rPr kumimoji="1" lang="ko-KR" altLang="en-US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생략 불가</a:t>
            </a:r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, </a:t>
            </a:r>
            <a:r>
              <a:rPr kumimoji="1" lang="ko-KR" altLang="en-US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필수</a:t>
            </a:r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!)</a:t>
            </a:r>
            <a:endParaRPr kumimoji="1" lang="ko-KR" altLang="en-US" sz="800" b="1" dirty="0">
              <a:solidFill>
                <a:srgbClr val="A57B52"/>
              </a:solidFill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F63D879-AD54-584C-98DF-9D645E0F789E}"/>
              </a:ext>
            </a:extLst>
          </p:cNvPr>
          <p:cNvSpPr txBox="1"/>
          <p:nvPr/>
        </p:nvSpPr>
        <p:spPr>
          <a:xfrm>
            <a:off x="1968350" y="4800600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DAO (</a:t>
            </a:r>
            <a:r>
              <a:rPr kumimoji="1" lang="ko-KR" altLang="en-US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없을 시 생략 가능</a:t>
            </a:r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)</a:t>
            </a:r>
            <a:endParaRPr kumimoji="1" lang="ko-KR" altLang="en-US" sz="800" b="1" dirty="0">
              <a:solidFill>
                <a:srgbClr val="A57B52"/>
              </a:solidFill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BDB0025-BD66-554B-8DBE-D835C8AE88B3}"/>
              </a:ext>
            </a:extLst>
          </p:cNvPr>
          <p:cNvSpPr txBox="1"/>
          <p:nvPr/>
        </p:nvSpPr>
        <p:spPr>
          <a:xfrm>
            <a:off x="2735326" y="18778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-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</a:t>
            </a:r>
            <a:r>
              <a:rPr kumimoji="1"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예치금</a:t>
            </a:r>
            <a:endParaRPr kumimoji="1"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4C9C9AF7-3BA2-5348-A19D-AF87B6612785}"/>
              </a:ext>
            </a:extLst>
          </p:cNvPr>
          <p:cNvSpPr txBox="1"/>
          <p:nvPr/>
        </p:nvSpPr>
        <p:spPr>
          <a:xfrm>
            <a:off x="7086600" y="1254932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Screen Capture</a:t>
            </a:r>
            <a:endParaRPr kumimoji="1" lang="ko-KR" altLang="en-US" sz="800" b="1" dirty="0">
              <a:solidFill>
                <a:srgbClr val="A57B52"/>
              </a:solidFill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5F583D2-A3BD-4E4F-A9BF-62E018655E85}"/>
              </a:ext>
            </a:extLst>
          </p:cNvPr>
          <p:cNvSpPr txBox="1"/>
          <p:nvPr/>
        </p:nvSpPr>
        <p:spPr>
          <a:xfrm>
            <a:off x="7086600" y="4917248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Table</a:t>
            </a:r>
            <a:endParaRPr kumimoji="1" lang="ko-KR" altLang="en-US" sz="800" b="1" dirty="0">
              <a:solidFill>
                <a:srgbClr val="A57B52"/>
              </a:solidFill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542" y="1469378"/>
            <a:ext cx="2858033" cy="1384293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893" y="3079073"/>
            <a:ext cx="2857682" cy="167304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893" y="5024970"/>
            <a:ext cx="3140232" cy="172847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392" y="1563302"/>
            <a:ext cx="4972679" cy="2804473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49" r="33805" b="15021"/>
          <a:stretch/>
        </p:blipFill>
        <p:spPr>
          <a:xfrm>
            <a:off x="6946729" y="5163136"/>
            <a:ext cx="4993640" cy="727608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8" t="19949" r="2254" b="13580"/>
          <a:stretch/>
        </p:blipFill>
        <p:spPr>
          <a:xfrm>
            <a:off x="9654369" y="5890744"/>
            <a:ext cx="2537631" cy="74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4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783714" cy="6858000"/>
            <a:chOff x="0" y="0"/>
            <a:chExt cx="178371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783714" cy="6858000"/>
            </a:xfrm>
            <a:custGeom>
              <a:avLst/>
              <a:gdLst/>
              <a:ahLst/>
              <a:cxnLst/>
              <a:rect l="l" t="t" r="r" b="b"/>
              <a:pathLst>
                <a:path w="1783714" h="6858000">
                  <a:moveTo>
                    <a:pt x="178315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783156" y="6858000"/>
                  </a:lnTo>
                  <a:lnTo>
                    <a:pt x="178315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936" y="239830"/>
              <a:ext cx="265051" cy="824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818" y="238415"/>
              <a:ext cx="99747" cy="838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777" y="244298"/>
              <a:ext cx="443255" cy="7798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105" y="1905000"/>
              <a:ext cx="1574800" cy="1651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3979" y="569382"/>
              <a:ext cx="183071" cy="7222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0577" y="568312"/>
              <a:ext cx="436153" cy="732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8559" y="796912"/>
              <a:ext cx="437221" cy="732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559" y="1025512"/>
              <a:ext cx="229909" cy="911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4753" y="1025512"/>
              <a:ext cx="399370" cy="732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3979" y="1253934"/>
              <a:ext cx="1195438" cy="9135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7492" y="1482530"/>
              <a:ext cx="418204" cy="7347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3980" y="1717535"/>
              <a:ext cx="945710" cy="84945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2061717" y="235940"/>
            <a:ext cx="365125" cy="173355"/>
            <a:chOff x="2061717" y="235940"/>
            <a:chExt cx="365125" cy="173355"/>
          </a:xfrm>
        </p:grpSpPr>
        <p:sp>
          <p:nvSpPr>
            <p:cNvPr id="17" name="object 17"/>
            <p:cNvSpPr/>
            <p:nvPr/>
          </p:nvSpPr>
          <p:spPr>
            <a:xfrm>
              <a:off x="2061717" y="235940"/>
              <a:ext cx="15240" cy="173355"/>
            </a:xfrm>
            <a:custGeom>
              <a:avLst/>
              <a:gdLst/>
              <a:ahLst/>
              <a:cxnLst/>
              <a:rect l="l" t="t" r="r" b="b"/>
              <a:pathLst>
                <a:path w="15239" h="173354">
                  <a:moveTo>
                    <a:pt x="14617" y="0"/>
                  </a:moveTo>
                  <a:lnTo>
                    <a:pt x="0" y="0"/>
                  </a:lnTo>
                  <a:lnTo>
                    <a:pt x="0" y="172732"/>
                  </a:lnTo>
                  <a:lnTo>
                    <a:pt x="14617" y="172732"/>
                  </a:lnTo>
                  <a:lnTo>
                    <a:pt x="146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17975" y="242192"/>
              <a:ext cx="308246" cy="158254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478363" y="237930"/>
            <a:ext cx="260390" cy="14072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79137" y="580590"/>
            <a:ext cx="123399" cy="6830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79137" y="809179"/>
            <a:ext cx="123399" cy="6831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79137" y="1037788"/>
            <a:ext cx="123399" cy="68313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79137" y="1266390"/>
            <a:ext cx="123399" cy="6830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79137" y="1494990"/>
            <a:ext cx="123399" cy="6831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79137" y="1723584"/>
            <a:ext cx="123399" cy="6831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BDB0025-BD66-554B-8DBE-D835C8AE88B3}"/>
              </a:ext>
            </a:extLst>
          </p:cNvPr>
          <p:cNvSpPr txBox="1"/>
          <p:nvPr/>
        </p:nvSpPr>
        <p:spPr>
          <a:xfrm>
            <a:off x="2735326" y="18778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kumimoji="1"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예치금</a:t>
            </a:r>
            <a:endParaRPr kumimoji="1"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80E4FFA-2234-4A10-A309-C072D312EE23}"/>
              </a:ext>
            </a:extLst>
          </p:cNvPr>
          <p:cNvSpPr txBox="1"/>
          <p:nvPr/>
        </p:nvSpPr>
        <p:spPr>
          <a:xfrm>
            <a:off x="2061717" y="409892"/>
            <a:ext cx="8072883" cy="55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kumimoji="1"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showDeposit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showDepositUsed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예치금 잔액조회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예치금 사용내역</a:t>
            </a:r>
            <a:endParaRPr kumimoji="1"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60000"/>
              </a:lnSpc>
            </a:pPr>
            <a:r>
              <a:rPr kumimoji="1"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buyDeposit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refundDeposit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예치금 구매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예치금 환불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7724566-9FA7-FA48-857A-BD43DD153E8C}"/>
              </a:ext>
            </a:extLst>
          </p:cNvPr>
          <p:cNvSpPr txBox="1"/>
          <p:nvPr/>
        </p:nvSpPr>
        <p:spPr>
          <a:xfrm>
            <a:off x="1962851" y="1253934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Main</a:t>
            </a:r>
            <a:endParaRPr kumimoji="1" lang="ko-KR" altLang="en-US" sz="800" b="1" dirty="0">
              <a:solidFill>
                <a:srgbClr val="A57B52"/>
              </a:solidFill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F377C2C-5555-8E4B-BFF2-DA213580998D}"/>
              </a:ext>
            </a:extLst>
          </p:cNvPr>
          <p:cNvSpPr txBox="1"/>
          <p:nvPr/>
        </p:nvSpPr>
        <p:spPr>
          <a:xfrm>
            <a:off x="7086600" y="1254932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Console</a:t>
            </a:r>
            <a:endParaRPr kumimoji="1" lang="ko-KR" altLang="en-US" sz="800" b="1" dirty="0">
              <a:solidFill>
                <a:srgbClr val="A57B52"/>
              </a:solidFill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29" y="1563302"/>
            <a:ext cx="3825572" cy="198899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659" y="1510230"/>
            <a:ext cx="3421677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6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783714" cy="6858000"/>
            <a:chOff x="0" y="0"/>
            <a:chExt cx="178371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783714" cy="6858000"/>
            </a:xfrm>
            <a:custGeom>
              <a:avLst/>
              <a:gdLst/>
              <a:ahLst/>
              <a:cxnLst/>
              <a:rect l="l" t="t" r="r" b="b"/>
              <a:pathLst>
                <a:path w="1783714" h="6858000">
                  <a:moveTo>
                    <a:pt x="178315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783156" y="6858000"/>
                  </a:lnTo>
                  <a:lnTo>
                    <a:pt x="178315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936" y="239830"/>
              <a:ext cx="265051" cy="824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818" y="238415"/>
              <a:ext cx="99747" cy="838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7777" y="244298"/>
              <a:ext cx="443255" cy="7798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105" y="1905000"/>
              <a:ext cx="1574800" cy="1651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3979" y="569382"/>
              <a:ext cx="183071" cy="7222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0577" y="568312"/>
              <a:ext cx="436153" cy="732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8559" y="796912"/>
              <a:ext cx="437221" cy="732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8559" y="1025512"/>
              <a:ext cx="229909" cy="911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4753" y="1025512"/>
              <a:ext cx="399370" cy="732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3979" y="1253934"/>
              <a:ext cx="1195438" cy="9135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7492" y="1482530"/>
              <a:ext cx="418204" cy="7347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3980" y="1717535"/>
              <a:ext cx="945710" cy="84945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2061717" y="235940"/>
            <a:ext cx="365125" cy="173355"/>
            <a:chOff x="2061717" y="235940"/>
            <a:chExt cx="365125" cy="173355"/>
          </a:xfrm>
        </p:grpSpPr>
        <p:sp>
          <p:nvSpPr>
            <p:cNvPr id="17" name="object 17"/>
            <p:cNvSpPr/>
            <p:nvPr/>
          </p:nvSpPr>
          <p:spPr>
            <a:xfrm>
              <a:off x="2061717" y="235940"/>
              <a:ext cx="15240" cy="173355"/>
            </a:xfrm>
            <a:custGeom>
              <a:avLst/>
              <a:gdLst/>
              <a:ahLst/>
              <a:cxnLst/>
              <a:rect l="l" t="t" r="r" b="b"/>
              <a:pathLst>
                <a:path w="15239" h="173354">
                  <a:moveTo>
                    <a:pt x="14617" y="0"/>
                  </a:moveTo>
                  <a:lnTo>
                    <a:pt x="0" y="0"/>
                  </a:lnTo>
                  <a:lnTo>
                    <a:pt x="0" y="172732"/>
                  </a:lnTo>
                  <a:lnTo>
                    <a:pt x="14617" y="172732"/>
                  </a:lnTo>
                  <a:lnTo>
                    <a:pt x="146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17975" y="242192"/>
              <a:ext cx="308246" cy="158254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478363" y="237930"/>
            <a:ext cx="260390" cy="14072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9137" y="580590"/>
            <a:ext cx="123399" cy="6830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79137" y="809179"/>
            <a:ext cx="123399" cy="6831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79137" y="1037788"/>
            <a:ext cx="123399" cy="68313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79137" y="1266390"/>
            <a:ext cx="123399" cy="6830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79137" y="1494990"/>
            <a:ext cx="123399" cy="6831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79137" y="1723584"/>
            <a:ext cx="123399" cy="6831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2727BFD-3F62-9245-BF5F-EA3B3F351D05}"/>
              </a:ext>
            </a:extLst>
          </p:cNvPr>
          <p:cNvSpPr txBox="1"/>
          <p:nvPr/>
        </p:nvSpPr>
        <p:spPr>
          <a:xfrm>
            <a:off x="2061717" y="409892"/>
            <a:ext cx="8072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showGuaranty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showGuarantyUsed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  <a:r>
              <a:rPr kumimoji="1"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보증금 잔액조회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보증금 사용내역</a:t>
            </a:r>
            <a:endParaRPr kumimoji="1"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60000"/>
              </a:lnSpc>
            </a:pPr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buyGuaranty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refundGuaranty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  <a:r>
              <a:rPr kumimoji="1"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보증금 구매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보증금 환불 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080F9E7-B936-0F4C-9F40-ED44375DCA11}"/>
              </a:ext>
            </a:extLst>
          </p:cNvPr>
          <p:cNvSpPr txBox="1"/>
          <p:nvPr/>
        </p:nvSpPr>
        <p:spPr>
          <a:xfrm>
            <a:off x="1962851" y="1253934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Controller</a:t>
            </a:r>
            <a:endParaRPr kumimoji="1" lang="ko-KR" altLang="en-US" sz="800" b="1" dirty="0">
              <a:solidFill>
                <a:srgbClr val="A57B52"/>
              </a:solidFill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9580AF0-BA14-9843-B4BE-8671E44A38E8}"/>
              </a:ext>
            </a:extLst>
          </p:cNvPr>
          <p:cNvSpPr txBox="1"/>
          <p:nvPr/>
        </p:nvSpPr>
        <p:spPr>
          <a:xfrm>
            <a:off x="1962851" y="2863629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Service (</a:t>
            </a:r>
            <a:r>
              <a:rPr kumimoji="1" lang="ko-KR" altLang="en-US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생략 불가</a:t>
            </a:r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, </a:t>
            </a:r>
            <a:r>
              <a:rPr kumimoji="1" lang="ko-KR" altLang="en-US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필수</a:t>
            </a:r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!)</a:t>
            </a:r>
            <a:endParaRPr kumimoji="1" lang="ko-KR" altLang="en-US" sz="800" b="1" dirty="0">
              <a:solidFill>
                <a:srgbClr val="A57B52"/>
              </a:solidFill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F63D879-AD54-584C-98DF-9D645E0F789E}"/>
              </a:ext>
            </a:extLst>
          </p:cNvPr>
          <p:cNvSpPr txBox="1"/>
          <p:nvPr/>
        </p:nvSpPr>
        <p:spPr>
          <a:xfrm>
            <a:off x="1968350" y="4800600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DAO (</a:t>
            </a:r>
            <a:r>
              <a:rPr kumimoji="1" lang="ko-KR" altLang="en-US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없을 시 생략 가능</a:t>
            </a:r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)</a:t>
            </a:r>
            <a:endParaRPr kumimoji="1" lang="ko-KR" altLang="en-US" sz="800" b="1" dirty="0">
              <a:solidFill>
                <a:srgbClr val="A57B52"/>
              </a:solidFill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CBFBB4BA-C36A-0541-8D51-AB81CC32F9EC}"/>
              </a:ext>
            </a:extLst>
          </p:cNvPr>
          <p:cNvSpPr/>
          <p:nvPr/>
        </p:nvSpPr>
        <p:spPr>
          <a:xfrm>
            <a:off x="7086600" y="1563302"/>
            <a:ext cx="4876800" cy="308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화면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BDB0025-BD66-554B-8DBE-D835C8AE88B3}"/>
              </a:ext>
            </a:extLst>
          </p:cNvPr>
          <p:cNvSpPr txBox="1"/>
          <p:nvPr/>
        </p:nvSpPr>
        <p:spPr>
          <a:xfrm>
            <a:off x="2735326" y="18778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-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</a:t>
            </a:r>
            <a:r>
              <a:rPr kumimoji="1"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보증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금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4C9C9AF7-3BA2-5348-A19D-AF87B6612785}"/>
              </a:ext>
            </a:extLst>
          </p:cNvPr>
          <p:cNvSpPr txBox="1"/>
          <p:nvPr/>
        </p:nvSpPr>
        <p:spPr>
          <a:xfrm>
            <a:off x="7086600" y="1254932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Screen Capture</a:t>
            </a:r>
            <a:endParaRPr kumimoji="1" lang="ko-KR" altLang="en-US" sz="800" b="1" dirty="0">
              <a:solidFill>
                <a:srgbClr val="A57B52"/>
              </a:solidFill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5F583D2-A3BD-4E4F-A9BF-62E018655E85}"/>
              </a:ext>
            </a:extLst>
          </p:cNvPr>
          <p:cNvSpPr txBox="1"/>
          <p:nvPr/>
        </p:nvSpPr>
        <p:spPr>
          <a:xfrm>
            <a:off x="7086600" y="4917248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Table</a:t>
            </a:r>
            <a:endParaRPr kumimoji="1" lang="ko-KR" altLang="en-US" sz="800" b="1" dirty="0">
              <a:solidFill>
                <a:srgbClr val="A57B52"/>
              </a:solidFill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553643"/>
            <a:ext cx="4910202" cy="314097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50" y="1458899"/>
            <a:ext cx="2967000" cy="140473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50" y="3105751"/>
            <a:ext cx="2967000" cy="1725867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255" y="5019060"/>
            <a:ext cx="3093916" cy="1703744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4" r="33580" b="13060"/>
          <a:stretch/>
        </p:blipFill>
        <p:spPr>
          <a:xfrm>
            <a:off x="6977380" y="5240414"/>
            <a:ext cx="5095240" cy="723373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89" t="20754" r="1909" b="13060"/>
          <a:stretch/>
        </p:blipFill>
        <p:spPr>
          <a:xfrm>
            <a:off x="9525000" y="5982227"/>
            <a:ext cx="2531711" cy="7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4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783714" cy="6858000"/>
            <a:chOff x="0" y="0"/>
            <a:chExt cx="178371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783714" cy="6858000"/>
            </a:xfrm>
            <a:custGeom>
              <a:avLst/>
              <a:gdLst/>
              <a:ahLst/>
              <a:cxnLst/>
              <a:rect l="l" t="t" r="r" b="b"/>
              <a:pathLst>
                <a:path w="1783714" h="6858000">
                  <a:moveTo>
                    <a:pt x="178315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783156" y="6858000"/>
                  </a:lnTo>
                  <a:lnTo>
                    <a:pt x="178315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936" y="239830"/>
              <a:ext cx="265051" cy="824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818" y="238415"/>
              <a:ext cx="99747" cy="838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777" y="244298"/>
              <a:ext cx="443255" cy="7798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105" y="1905000"/>
              <a:ext cx="1574800" cy="1651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3979" y="569382"/>
              <a:ext cx="183071" cy="7222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0577" y="568312"/>
              <a:ext cx="436153" cy="732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8559" y="796912"/>
              <a:ext cx="437221" cy="732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559" y="1025512"/>
              <a:ext cx="229909" cy="911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4753" y="1025512"/>
              <a:ext cx="399370" cy="732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3979" y="1253934"/>
              <a:ext cx="1195438" cy="9135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7492" y="1482530"/>
              <a:ext cx="418204" cy="7347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3980" y="1717535"/>
              <a:ext cx="945710" cy="84945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2061717" y="235940"/>
            <a:ext cx="365125" cy="173355"/>
            <a:chOff x="2061717" y="235940"/>
            <a:chExt cx="365125" cy="173355"/>
          </a:xfrm>
        </p:grpSpPr>
        <p:sp>
          <p:nvSpPr>
            <p:cNvPr id="17" name="object 17"/>
            <p:cNvSpPr/>
            <p:nvPr/>
          </p:nvSpPr>
          <p:spPr>
            <a:xfrm>
              <a:off x="2061717" y="235940"/>
              <a:ext cx="15240" cy="173355"/>
            </a:xfrm>
            <a:custGeom>
              <a:avLst/>
              <a:gdLst/>
              <a:ahLst/>
              <a:cxnLst/>
              <a:rect l="l" t="t" r="r" b="b"/>
              <a:pathLst>
                <a:path w="15239" h="173354">
                  <a:moveTo>
                    <a:pt x="14617" y="0"/>
                  </a:moveTo>
                  <a:lnTo>
                    <a:pt x="0" y="0"/>
                  </a:lnTo>
                  <a:lnTo>
                    <a:pt x="0" y="172732"/>
                  </a:lnTo>
                  <a:lnTo>
                    <a:pt x="14617" y="172732"/>
                  </a:lnTo>
                  <a:lnTo>
                    <a:pt x="146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17975" y="242192"/>
              <a:ext cx="308246" cy="158254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478363" y="237930"/>
            <a:ext cx="260390" cy="14072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79137" y="580590"/>
            <a:ext cx="123399" cy="6830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79137" y="809179"/>
            <a:ext cx="123399" cy="6831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79137" y="1037788"/>
            <a:ext cx="123399" cy="68313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79137" y="1266390"/>
            <a:ext cx="123399" cy="6830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79137" y="1494990"/>
            <a:ext cx="123399" cy="6831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79137" y="1723584"/>
            <a:ext cx="123399" cy="6831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BDB0025-BD66-554B-8DBE-D835C8AE88B3}"/>
              </a:ext>
            </a:extLst>
          </p:cNvPr>
          <p:cNvSpPr txBox="1"/>
          <p:nvPr/>
        </p:nvSpPr>
        <p:spPr>
          <a:xfrm>
            <a:off x="2735326" y="18778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-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</a:t>
            </a:r>
            <a:r>
              <a:rPr kumimoji="1"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보증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80E4FFA-2234-4A10-A309-C072D312EE23}"/>
              </a:ext>
            </a:extLst>
          </p:cNvPr>
          <p:cNvSpPr txBox="1"/>
          <p:nvPr/>
        </p:nvSpPr>
        <p:spPr>
          <a:xfrm>
            <a:off x="2061717" y="409892"/>
            <a:ext cx="8072883" cy="55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kumimoji="1"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showGuaranty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showGuarantyUsed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보증금 잔액조회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보증금 사용내역</a:t>
            </a:r>
            <a:endParaRPr kumimoji="1"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60000"/>
              </a:lnSpc>
            </a:pPr>
            <a:r>
              <a:rPr kumimoji="1"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buyGuaranty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refundGuaranty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보증금 구매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보증금 환불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7724566-9FA7-FA48-857A-BD43DD153E8C}"/>
              </a:ext>
            </a:extLst>
          </p:cNvPr>
          <p:cNvSpPr txBox="1"/>
          <p:nvPr/>
        </p:nvSpPr>
        <p:spPr>
          <a:xfrm>
            <a:off x="1962851" y="1253934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Main</a:t>
            </a:r>
            <a:endParaRPr kumimoji="1" lang="ko-KR" altLang="en-US" sz="800" b="1" dirty="0">
              <a:solidFill>
                <a:srgbClr val="A57B52"/>
              </a:solidFill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F377C2C-5555-8E4B-BFF2-DA213580998D}"/>
              </a:ext>
            </a:extLst>
          </p:cNvPr>
          <p:cNvSpPr txBox="1"/>
          <p:nvPr/>
        </p:nvSpPr>
        <p:spPr>
          <a:xfrm>
            <a:off x="7086600" y="1254932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Console</a:t>
            </a:r>
            <a:endParaRPr kumimoji="1" lang="ko-KR" altLang="en-US" sz="800" b="1" dirty="0">
              <a:solidFill>
                <a:srgbClr val="A57B52"/>
              </a:solidFill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37" y="1533074"/>
            <a:ext cx="3856054" cy="1981372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318" y="1469378"/>
            <a:ext cx="3955123" cy="49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6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783714" cy="6858000"/>
            <a:chOff x="0" y="0"/>
            <a:chExt cx="178371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783714" cy="6858000"/>
            </a:xfrm>
            <a:custGeom>
              <a:avLst/>
              <a:gdLst/>
              <a:ahLst/>
              <a:cxnLst/>
              <a:rect l="l" t="t" r="r" b="b"/>
              <a:pathLst>
                <a:path w="1783714" h="6858000">
                  <a:moveTo>
                    <a:pt x="178315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783156" y="6858000"/>
                  </a:lnTo>
                  <a:lnTo>
                    <a:pt x="178315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936" y="239830"/>
              <a:ext cx="265051" cy="824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818" y="238415"/>
              <a:ext cx="99747" cy="838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7777" y="244298"/>
              <a:ext cx="443255" cy="7798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105" y="1905000"/>
              <a:ext cx="1574800" cy="1651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3979" y="569382"/>
              <a:ext cx="183071" cy="7222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0577" y="568312"/>
              <a:ext cx="436153" cy="732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8559" y="796912"/>
              <a:ext cx="437221" cy="732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8559" y="1025512"/>
              <a:ext cx="229909" cy="911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4753" y="1025512"/>
              <a:ext cx="399370" cy="732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3979" y="1253934"/>
              <a:ext cx="1195438" cy="9135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7492" y="1482530"/>
              <a:ext cx="418204" cy="7347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3980" y="1717535"/>
              <a:ext cx="945710" cy="84945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2061717" y="235940"/>
            <a:ext cx="365125" cy="173355"/>
            <a:chOff x="2061717" y="235940"/>
            <a:chExt cx="365125" cy="173355"/>
          </a:xfrm>
        </p:grpSpPr>
        <p:sp>
          <p:nvSpPr>
            <p:cNvPr id="17" name="object 17"/>
            <p:cNvSpPr/>
            <p:nvPr/>
          </p:nvSpPr>
          <p:spPr>
            <a:xfrm>
              <a:off x="2061717" y="235940"/>
              <a:ext cx="15240" cy="173355"/>
            </a:xfrm>
            <a:custGeom>
              <a:avLst/>
              <a:gdLst/>
              <a:ahLst/>
              <a:cxnLst/>
              <a:rect l="l" t="t" r="r" b="b"/>
              <a:pathLst>
                <a:path w="15239" h="173354">
                  <a:moveTo>
                    <a:pt x="14617" y="0"/>
                  </a:moveTo>
                  <a:lnTo>
                    <a:pt x="0" y="0"/>
                  </a:lnTo>
                  <a:lnTo>
                    <a:pt x="0" y="172732"/>
                  </a:lnTo>
                  <a:lnTo>
                    <a:pt x="14617" y="172732"/>
                  </a:lnTo>
                  <a:lnTo>
                    <a:pt x="146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17975" y="242192"/>
              <a:ext cx="308246" cy="158254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478363" y="237930"/>
            <a:ext cx="260390" cy="14072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9137" y="580590"/>
            <a:ext cx="123399" cy="6830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79137" y="809179"/>
            <a:ext cx="123399" cy="6831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79137" y="1037788"/>
            <a:ext cx="123399" cy="68313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79137" y="1266390"/>
            <a:ext cx="123399" cy="6830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79137" y="1494990"/>
            <a:ext cx="123399" cy="6831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79137" y="1723584"/>
            <a:ext cx="123399" cy="6831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2727BFD-3F62-9245-BF5F-EA3B3F351D05}"/>
              </a:ext>
            </a:extLst>
          </p:cNvPr>
          <p:cNvSpPr txBox="1"/>
          <p:nvPr/>
        </p:nvSpPr>
        <p:spPr>
          <a:xfrm>
            <a:off x="2061717" y="409892"/>
            <a:ext cx="8072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showMemberInform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  <a:r>
              <a:rPr kumimoji="1"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회원 정보 출력</a:t>
            </a:r>
            <a:endParaRPr kumimoji="1"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60000"/>
              </a:lnSpc>
            </a:pPr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editPhone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editPccc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editEmail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(</a:t>
            </a:r>
            <a:r>
              <a:rPr kumimoji="1"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생략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), </a:t>
            </a:r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editAble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(</a:t>
            </a:r>
            <a:r>
              <a:rPr kumimoji="1"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생략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): </a:t>
            </a:r>
            <a:r>
              <a:rPr kumimoji="1"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휴대폰번호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통관번호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이메일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동의여부 수정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080F9E7-B936-0F4C-9F40-ED44375DCA11}"/>
              </a:ext>
            </a:extLst>
          </p:cNvPr>
          <p:cNvSpPr txBox="1"/>
          <p:nvPr/>
        </p:nvSpPr>
        <p:spPr>
          <a:xfrm>
            <a:off x="1962851" y="1253934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Controller</a:t>
            </a:r>
            <a:endParaRPr kumimoji="1" lang="ko-KR" altLang="en-US" sz="800" b="1" dirty="0">
              <a:solidFill>
                <a:srgbClr val="A57B52"/>
              </a:solidFill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9580AF0-BA14-9843-B4BE-8671E44A38E8}"/>
              </a:ext>
            </a:extLst>
          </p:cNvPr>
          <p:cNvSpPr txBox="1"/>
          <p:nvPr/>
        </p:nvSpPr>
        <p:spPr>
          <a:xfrm>
            <a:off x="1962851" y="2863629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Service (</a:t>
            </a:r>
            <a:r>
              <a:rPr kumimoji="1" lang="ko-KR" altLang="en-US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생략 불가</a:t>
            </a:r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, </a:t>
            </a:r>
            <a:r>
              <a:rPr kumimoji="1" lang="ko-KR" altLang="en-US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필수</a:t>
            </a:r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!)</a:t>
            </a:r>
            <a:endParaRPr kumimoji="1" lang="ko-KR" altLang="en-US" sz="800" b="1" dirty="0">
              <a:solidFill>
                <a:srgbClr val="A57B52"/>
              </a:solidFill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F63D879-AD54-584C-98DF-9D645E0F789E}"/>
              </a:ext>
            </a:extLst>
          </p:cNvPr>
          <p:cNvSpPr txBox="1"/>
          <p:nvPr/>
        </p:nvSpPr>
        <p:spPr>
          <a:xfrm>
            <a:off x="1968350" y="5024970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DAO (</a:t>
            </a:r>
            <a:r>
              <a:rPr kumimoji="1" lang="ko-KR" altLang="en-US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없을 시 생략 가능</a:t>
            </a:r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)</a:t>
            </a:r>
            <a:endParaRPr kumimoji="1" lang="ko-KR" altLang="en-US" sz="800" b="1" dirty="0">
              <a:solidFill>
                <a:srgbClr val="A57B52"/>
              </a:solidFill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BDB0025-BD66-554B-8DBE-D835C8AE88B3}"/>
              </a:ext>
            </a:extLst>
          </p:cNvPr>
          <p:cNvSpPr txBox="1"/>
          <p:nvPr/>
        </p:nvSpPr>
        <p:spPr>
          <a:xfrm>
            <a:off x="2735326" y="18778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-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</a:t>
            </a:r>
            <a:r>
              <a:rPr kumimoji="1"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회원정보</a:t>
            </a:r>
            <a:endParaRPr kumimoji="1"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4C9C9AF7-3BA2-5348-A19D-AF87B6612785}"/>
              </a:ext>
            </a:extLst>
          </p:cNvPr>
          <p:cNvSpPr txBox="1"/>
          <p:nvPr/>
        </p:nvSpPr>
        <p:spPr>
          <a:xfrm>
            <a:off x="7086600" y="1254932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Screen Capture</a:t>
            </a:r>
            <a:endParaRPr kumimoji="1" lang="ko-KR" altLang="en-US" sz="800" b="1" dirty="0">
              <a:solidFill>
                <a:srgbClr val="A57B52"/>
              </a:solidFill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5F583D2-A3BD-4E4F-A9BF-62E018655E85}"/>
              </a:ext>
            </a:extLst>
          </p:cNvPr>
          <p:cNvSpPr txBox="1"/>
          <p:nvPr/>
        </p:nvSpPr>
        <p:spPr>
          <a:xfrm>
            <a:off x="7086600" y="4917248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>
                <a:solidFill>
                  <a:srgbClr val="A57B52"/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Table</a:t>
            </a:r>
            <a:endParaRPr kumimoji="1" lang="ko-KR" altLang="en-US" sz="800" b="1" dirty="0">
              <a:solidFill>
                <a:srgbClr val="A57B52"/>
              </a:solidFill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975" y="1444795"/>
            <a:ext cx="4130425" cy="140783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975" y="3075145"/>
            <a:ext cx="4500743" cy="1842103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103" y="5305050"/>
            <a:ext cx="3145247" cy="1353118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35"/>
          <a:stretch/>
        </p:blipFill>
        <p:spPr>
          <a:xfrm>
            <a:off x="7086600" y="1563302"/>
            <a:ext cx="4933361" cy="2841301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181600"/>
            <a:ext cx="5562600" cy="73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2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303</Words>
  <Application>Microsoft Office PowerPoint</Application>
  <PresentationFormat>사용자 지정</PresentationFormat>
  <Paragraphs>71</Paragraphs>
  <Slides>10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3차2조0530템플릿시안</dc:title>
  <dc:creator>user</dc:creator>
  <cp:lastModifiedBy>이소영ㅋㅋㅋㅋㅋㅋ</cp:lastModifiedBy>
  <cp:revision>23</cp:revision>
  <dcterms:created xsi:type="dcterms:W3CDTF">2021-05-31T14:08:55Z</dcterms:created>
  <dcterms:modified xsi:type="dcterms:W3CDTF">2021-06-06T09:03:39Z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2021-05-31T00:00:00Z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2021-05-31T00:00:00Z</vt:filetime>
  </property>
</Properties>
</file>