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21C4-680E-BDA1-D319-AFCDF03E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EEE6F-4431-7FB0-84EA-58ADBAFD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9828-9C08-52DF-21E0-DA7A35F9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B3DE-4D73-5DCF-6C2B-B8F22908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61237-CD0D-A0DA-1AB7-28CEF23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5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74FD-9740-ABED-5DD5-5378ADB2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86A67-B570-2379-2A6F-06319D3E3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FA4A-3717-FA0C-F77D-1F96B0C5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5818-3190-5B84-F0DD-5689525A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CFD8-7385-CBE1-20FF-CE4DED8B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7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72387-0A15-55CA-7DAE-65C5ECBFD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752B7-A447-D779-922E-453727FF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361B-CA8D-15ED-9A21-410CBB88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95C6-AF90-F700-D0F0-01CEECC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0769-5671-E46B-B145-8828F374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54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5D73-39DC-DE99-87B5-58A08D55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BE5E-120C-D31D-721C-6F93A971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E5E0-6568-3B33-3F10-4610A05F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5C26-CAB3-4895-8BB8-423E138F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6D9AC-7C18-9B1A-7C91-72288CD9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C8F2-31D1-C2A7-3A92-724E2A9C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DE8E6-403A-CF18-15F6-668F9658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D626-4EDD-88BA-5F73-9629DD82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DF3D4-FF3D-F247-B7E2-93F70F6C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563F-4727-D7B8-D386-8AB638DB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FC85-9393-90B0-4DFD-1E98B36F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C32E-5275-622F-4972-1FF44A27C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14E0D-8547-77BD-3503-7E6E1A46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5A13F-80A2-07B4-F49E-CF6FEB5E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38E4A-4FA0-FDF4-8B27-06BFDF11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5ADDA-E75D-05DD-1519-3FB21F21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3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0FF6-64A3-D9A7-969F-7ABAB717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FCFC1-6C6E-A93F-0F96-3F8E7164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24BB-47E5-ED92-9E26-8D15B5DDF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905B6-296A-4FEC-4633-2775333DC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D0F5D-C7BE-67C0-6D52-FED57431F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F7B97-B2D7-206C-4360-D58B818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CF6E4-1FD7-3EBA-85DF-C2EEAA2F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6EC71-A9E9-B614-E0A7-7F2CA2FB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5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77D0-421B-FB1A-121C-0F3777BC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DC83D-B2E9-336D-A78A-13A9AC2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3640B-D614-4B1D-2CBF-9DB78908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658FB-44A8-92A0-E13B-4EC142D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53082-EEA0-D78B-7A8A-252D5B5B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E98C5-E000-156E-E871-75E91CC8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FC69-B23B-B5E0-89DB-4F13B653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04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BAE8-DFA1-B296-599C-77F20780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35B8-97D9-2511-25C6-87450B93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34584-4A28-E529-8742-D63936B1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2A2DA-E678-3291-C49D-56BD1B2C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1FF6E-8774-5BFA-35FB-FFD3304F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9ADA6-0D77-1F70-D9EF-4BEA9373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E86A-2CB5-35F6-50BB-CF07710D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7798-F9B9-861F-0170-829F8A3F7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967B-8CDD-C9EF-495E-1D939572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C01E0-0CC2-686F-19EC-066BEA81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ECE6D-BFBB-BA71-61E1-BB443DEC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6769F-AFF6-0E8F-2B9D-BD8DF46C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2D406-0A93-E6EA-89DA-E34DDDCA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CFE48-5442-8DDA-7F84-17F75A1E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28373-9298-8C09-E8B4-F3DF37841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B814-35F4-486C-B4BF-092C01B7872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5FFF-1763-AF37-B6C4-7F005A9FB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8936-120B-5DB4-32B7-AD2C17B0B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D228-9749-4D28-9E71-5CB0438F5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29B6-50B7-B0DF-426E-6A5510FC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GB" dirty="0"/>
              <a:t>Tom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BA0AF-E6BC-B11D-AA9B-9C1A0BBA9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/>
              <a:t>Toms skills </a:t>
            </a:r>
          </a:p>
        </p:txBody>
      </p:sp>
    </p:spTree>
    <p:extLst>
      <p:ext uri="{BB962C8B-B14F-4D97-AF65-F5344CB8AC3E}">
        <p14:creationId xmlns:p14="http://schemas.microsoft.com/office/powerpoint/2010/main" val="82412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B2F0-CF0A-FD6B-1A2C-8B783C87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78E6D-7C84-EAC5-2EFE-6A356CDB9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765902" cy="45440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ABD16-81ED-4EED-0028-D6D27894B2BB}"/>
              </a:ext>
            </a:extLst>
          </p:cNvPr>
          <p:cNvSpPr txBox="1"/>
          <p:nvPr/>
        </p:nvSpPr>
        <p:spPr>
          <a:xfrm>
            <a:off x="0" y="4732124"/>
            <a:ext cx="12080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shows my </a:t>
            </a:r>
          </a:p>
          <a:p>
            <a:r>
              <a:rPr lang="en-GB" dirty="0"/>
              <a:t>Clips and music </a:t>
            </a:r>
          </a:p>
          <a:p>
            <a:r>
              <a:rPr lang="en-GB" dirty="0"/>
              <a:t>Clips and </a:t>
            </a:r>
            <a:r>
              <a:rPr lang="en-GB" dirty="0" err="1"/>
              <a:t>vidoes</a:t>
            </a:r>
            <a:r>
              <a:rPr lang="en-GB" dirty="0"/>
              <a:t>                                                                         </a:t>
            </a:r>
          </a:p>
          <a:p>
            <a:r>
              <a:rPr lang="en-GB" dirty="0"/>
              <a:t>                                                                                                                    This is my work were </a:t>
            </a:r>
          </a:p>
          <a:p>
            <a:r>
              <a:rPr lang="en-GB" dirty="0"/>
              <a:t>                                                                                                                                               I have made my edited clips on iron man </a:t>
            </a:r>
          </a:p>
          <a:p>
            <a:r>
              <a:rPr lang="en-GB" dirty="0"/>
              <a:t>                               this were the work </a:t>
            </a:r>
          </a:p>
          <a:p>
            <a:r>
              <a:rPr lang="en-GB" dirty="0"/>
              <a:t>                                is show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F74AC-48B0-B877-7DFF-F9217ACF3962}"/>
              </a:ext>
            </a:extLst>
          </p:cNvPr>
          <p:cNvCxnSpPr>
            <a:cxnSpLocks/>
          </p:cNvCxnSpPr>
          <p:nvPr/>
        </p:nvCxnSpPr>
        <p:spPr>
          <a:xfrm flipV="1">
            <a:off x="838200" y="3691156"/>
            <a:ext cx="2450284" cy="171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74D6D-BB18-AEC9-0FD1-1FECDFEB86D5}"/>
              </a:ext>
            </a:extLst>
          </p:cNvPr>
          <p:cNvCxnSpPr>
            <a:cxnSpLocks/>
          </p:cNvCxnSpPr>
          <p:nvPr/>
        </p:nvCxnSpPr>
        <p:spPr>
          <a:xfrm flipV="1">
            <a:off x="6300132" y="3615655"/>
            <a:ext cx="746620" cy="228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0E4A2A-1CAC-1517-E693-E7C0E545EA29}"/>
              </a:ext>
            </a:extLst>
          </p:cNvPr>
          <p:cNvCxnSpPr>
            <a:cxnSpLocks/>
          </p:cNvCxnSpPr>
          <p:nvPr/>
        </p:nvCxnSpPr>
        <p:spPr>
          <a:xfrm flipV="1">
            <a:off x="2063342" y="1291905"/>
            <a:ext cx="5721641" cy="48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1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FEED-051A-5163-7FB2-95BE4DB3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9024-0E67-CBCC-4187-E2AC1A84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think my work went very well but could have been better because my computer turned of and my work was not saved </a:t>
            </a:r>
          </a:p>
        </p:txBody>
      </p:sp>
    </p:spTree>
    <p:extLst>
      <p:ext uri="{BB962C8B-B14F-4D97-AF65-F5344CB8AC3E}">
        <p14:creationId xmlns:p14="http://schemas.microsoft.com/office/powerpoint/2010/main" val="300707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</dc:title>
  <dc:creator>Walsh, Thomas</dc:creator>
  <cp:lastModifiedBy>Walsh, Thomas</cp:lastModifiedBy>
  <cp:revision>1</cp:revision>
  <dcterms:created xsi:type="dcterms:W3CDTF">2023-04-19T10:43:41Z</dcterms:created>
  <dcterms:modified xsi:type="dcterms:W3CDTF">2023-04-19T11:19:22Z</dcterms:modified>
</cp:coreProperties>
</file>