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90" r:id="rId3"/>
    <p:sldId id="276" r:id="rId4"/>
    <p:sldId id="277" r:id="rId5"/>
    <p:sldId id="288" r:id="rId6"/>
    <p:sldId id="289" r:id="rId7"/>
    <p:sldId id="293" r:id="rId8"/>
    <p:sldId id="282" r:id="rId9"/>
    <p:sldId id="261" r:id="rId10"/>
    <p:sldId id="262" r:id="rId11"/>
    <p:sldId id="266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2FEEE-18CA-4DFE-BE44-98E3D17B9DEF}" v="8" dt="2022-08-31T15:32:15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b="1" cap="all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5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58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0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1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6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9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3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32262" y="245660"/>
            <a:ext cx="5199797" cy="52270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20937" y="245660"/>
            <a:ext cx="5199797" cy="5227092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412" y="354842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Device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62383" y="392500"/>
            <a:ext cx="41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Device</a:t>
            </a:r>
          </a:p>
        </p:txBody>
      </p:sp>
    </p:spTree>
    <p:extLst>
      <p:ext uri="{BB962C8B-B14F-4D97-AF65-F5344CB8AC3E}">
        <p14:creationId xmlns:p14="http://schemas.microsoft.com/office/powerpoint/2010/main" val="187471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50000"/>
                </a:schemeClr>
              </a:buClr>
              <a:defRPr/>
            </a:lvl1pPr>
            <a:lvl2pPr>
              <a:buClr>
                <a:schemeClr val="bg2">
                  <a:lumMod val="50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  <a:lvl4pPr>
              <a:buClr>
                <a:schemeClr val="bg2">
                  <a:lumMod val="50000"/>
                </a:schemeClr>
              </a:buClr>
              <a:defRPr/>
            </a:lvl4pPr>
            <a:lvl5pPr>
              <a:buClr>
                <a:schemeClr val="bg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1F28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chemeClr val="bg2">
                  <a:lumMod val="50000"/>
                </a:schemeClr>
              </a:buClr>
              <a:defRPr sz="1800"/>
            </a:lvl1pPr>
            <a:lvl2pPr>
              <a:buClr>
                <a:schemeClr val="bg2">
                  <a:lumMod val="50000"/>
                </a:schemeClr>
              </a:buClr>
              <a:defRPr sz="1600"/>
            </a:lvl2pPr>
            <a:lvl3pPr>
              <a:buClr>
                <a:schemeClr val="bg2">
                  <a:lumMod val="50000"/>
                </a:schemeClr>
              </a:buClr>
              <a:defRPr sz="1400"/>
            </a:lvl3pPr>
            <a:lvl4pPr>
              <a:buClr>
                <a:schemeClr val="bg2">
                  <a:lumMod val="50000"/>
                </a:schemeClr>
              </a:buClr>
              <a:defRPr sz="1200"/>
            </a:lvl4pPr>
            <a:lvl5pPr>
              <a:buClr>
                <a:schemeClr val="bg2">
                  <a:lumMod val="50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D0FA70-F90C-442E-9A1C-EB67B7EC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94967" y="0"/>
            <a:ext cx="184623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B7B051-0538-45E2-A8D6-B56DA5F0E1D4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CEC11-77AD-45CF-A452-E1E7B8E26847}"/>
              </a:ext>
            </a:extLst>
          </p:cNvPr>
          <p:cNvSpPr txBox="1"/>
          <p:nvPr userDrawn="1"/>
        </p:nvSpPr>
        <p:spPr>
          <a:xfrm>
            <a:off x="11445983" y="-1593"/>
            <a:ext cx="600164" cy="1141407"/>
          </a:xfrm>
          <a:prstGeom prst="rect">
            <a:avLst/>
          </a:prstGeom>
          <a:noFill/>
        </p:spPr>
        <p:txBody>
          <a:bodyPr vert="vert270" wrap="square" rtlCol="0" anchor="b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YEAR 8 IT</a:t>
            </a:r>
          </a:p>
          <a:p>
            <a:pPr algn="ctr"/>
            <a:r>
              <a:rPr lang="en-GB" sz="9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Photoshop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1DEF6BC-E187-4D33-91DC-449B6BB9611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15" y="136610"/>
            <a:ext cx="720000" cy="8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GB" dirty="0"/>
              <a:t>Photoshop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6800" b="1" dirty="0">
                <a:solidFill>
                  <a:schemeClr val="bg2">
                    <a:lumMod val="50000"/>
                  </a:schemeClr>
                </a:solidFill>
              </a:rPr>
              <a:t>Student Worksheet</a:t>
            </a:r>
          </a:p>
          <a:p>
            <a:pPr lvl="0"/>
            <a:endParaRPr lang="en-GB" sz="6800" b="1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GB" sz="6800" b="1" cap="none" dirty="0" err="1">
                <a:solidFill>
                  <a:schemeClr val="bg2">
                    <a:lumMod val="50000"/>
                  </a:schemeClr>
                </a:solidFill>
              </a:rPr>
              <a:t>NAME:</a:t>
            </a:r>
            <a:r>
              <a:rPr lang="en-GB" sz="6800" b="0" cap="none" dirty="0" err="1">
                <a:solidFill>
                  <a:srgbClr val="1F282E"/>
                </a:solidFill>
              </a:rPr>
              <a:t>Thomas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  <a:r>
              <a:rPr lang="en-GB" sz="6800" b="0" cap="none" dirty="0" err="1">
                <a:solidFill>
                  <a:srgbClr val="1F282E"/>
                </a:solidFill>
              </a:rPr>
              <a:t>walsh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</a:p>
          <a:p>
            <a:pPr lvl="0"/>
            <a:r>
              <a:rPr lang="en-GB" sz="6800" cap="none" dirty="0"/>
              <a:t>CLASS:</a:t>
            </a:r>
            <a:r>
              <a:rPr lang="en-GB" sz="6800" b="0" cap="none" dirty="0">
                <a:solidFill>
                  <a:srgbClr val="1F282E"/>
                </a:solidFill>
              </a:rPr>
              <a:t> </a:t>
            </a:r>
            <a:r>
              <a:rPr lang="en-GB" sz="6800" b="0" cap="none">
                <a:solidFill>
                  <a:srgbClr val="1F282E"/>
                </a:solidFill>
              </a:rPr>
              <a:t>it2 8h3</a:t>
            </a:r>
            <a:endParaRPr lang="en-GB" sz="6800" b="0" cap="none" dirty="0">
              <a:solidFill>
                <a:srgbClr val="1F282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B97-2DFD-422A-A34F-3A06754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Spider Diagram</a:t>
            </a:r>
            <a:br>
              <a:rPr lang="en-GB" sz="4000" dirty="0"/>
            </a:br>
            <a:r>
              <a:rPr lang="en-GB" sz="2000" dirty="0"/>
              <a:t>Create a mind map for the Super Beast you want to create</a:t>
            </a:r>
            <a:endParaRPr lang="en-GB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1FC13C-9378-5424-7099-95942756F9AF}"/>
              </a:ext>
            </a:extLst>
          </p:cNvPr>
          <p:cNvGrpSpPr/>
          <p:nvPr/>
        </p:nvGrpSpPr>
        <p:grpSpPr>
          <a:xfrm>
            <a:off x="9980625" y="5444058"/>
            <a:ext cx="2107755" cy="1282536"/>
            <a:chOff x="9980625" y="5444058"/>
            <a:chExt cx="2107755" cy="1282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CDBD79-C13E-49D0-92D7-51C5242D4C7A}"/>
                </a:ext>
              </a:extLst>
            </p:cNvPr>
            <p:cNvSpPr txBox="1"/>
            <p:nvPr/>
          </p:nvSpPr>
          <p:spPr>
            <a:xfrm>
              <a:off x="10352345" y="5803264"/>
              <a:ext cx="1736035" cy="923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Why do we use spider diagrams?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DA511018-1B0E-46B2-B1E9-CF1FACD703F9}"/>
                </a:ext>
              </a:extLst>
            </p:cNvPr>
            <p:cNvSpPr/>
            <p:nvPr/>
          </p:nvSpPr>
          <p:spPr>
            <a:xfrm>
              <a:off x="9980625" y="5444058"/>
              <a:ext cx="743440" cy="71841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0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Lessons 4-6: </a:t>
            </a:r>
            <a:r>
              <a:rPr lang="en-GB" dirty="0"/>
              <a:t>My Super Beast</a:t>
            </a:r>
            <a:br>
              <a:rPr lang="en-GB" dirty="0"/>
            </a:br>
            <a:r>
              <a:rPr lang="en-GB" sz="1800" dirty="0"/>
              <a:t>Print screen the Super Beast you have created and paste it on this page</a:t>
            </a:r>
            <a:br>
              <a:rPr lang="en-GB" sz="1800" dirty="0"/>
            </a:br>
            <a:r>
              <a:rPr lang="en-GB" sz="1800" dirty="0"/>
              <a:t>Take a screenshot from each lesson to show progress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0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Evaluation</a:t>
            </a:r>
            <a:br>
              <a:rPr lang="en-GB" dirty="0"/>
            </a:br>
            <a:r>
              <a:rPr lang="en-GB" sz="1800" dirty="0"/>
              <a:t>Write your evaluation of your Superbeast on this page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55DE7-2EEF-3BE7-5511-53B269F74246}"/>
              </a:ext>
            </a:extLst>
          </p:cNvPr>
          <p:cNvSpPr txBox="1"/>
          <p:nvPr/>
        </p:nvSpPr>
        <p:spPr>
          <a:xfrm>
            <a:off x="10212198" y="4430765"/>
            <a:ext cx="1812022" cy="224676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Remember to consider: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has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Why has it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could be improved?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How could it be improved</a:t>
            </a:r>
          </a:p>
        </p:txBody>
      </p:sp>
    </p:spTree>
    <p:extLst>
      <p:ext uri="{BB962C8B-B14F-4D97-AF65-F5344CB8AC3E}">
        <p14:creationId xmlns:p14="http://schemas.microsoft.com/office/powerpoint/2010/main" val="177007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B0A-B467-482F-AA56-1B21A5D6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6: </a:t>
            </a:r>
            <a:r>
              <a:rPr lang="en-GB" dirty="0"/>
              <a:t>Evaluation </a:t>
            </a:r>
            <a:r>
              <a:rPr lang="en-GB" sz="2800" b="0" dirty="0"/>
              <a:t>(continued)</a:t>
            </a:r>
            <a:br>
              <a:rPr lang="en-GB" dirty="0"/>
            </a:br>
            <a:r>
              <a:rPr lang="en-GB" sz="1800" dirty="0"/>
              <a:t>An extra page to write your Superbeast evaluation on if needed</a:t>
            </a:r>
            <a:br>
              <a:rPr lang="en-GB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585E-4491-31A7-CFFC-D290FA71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55DE7-2EEF-3BE7-5511-53B269F74246}"/>
              </a:ext>
            </a:extLst>
          </p:cNvPr>
          <p:cNvSpPr txBox="1"/>
          <p:nvPr/>
        </p:nvSpPr>
        <p:spPr>
          <a:xfrm>
            <a:off x="10212198" y="4430765"/>
            <a:ext cx="1812022" cy="2246769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Remember to consider: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has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Why has it gone well?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What could be improved?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GB" sz="1400" dirty="0">
                <a:solidFill>
                  <a:schemeClr val="bg1"/>
                </a:solidFill>
              </a:rPr>
              <a:t>How could it be improved</a:t>
            </a:r>
          </a:p>
        </p:txBody>
      </p:sp>
    </p:spTree>
    <p:extLst>
      <p:ext uri="{BB962C8B-B14F-4D97-AF65-F5344CB8AC3E}">
        <p14:creationId xmlns:p14="http://schemas.microsoft.com/office/powerpoint/2010/main" val="304074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Shortcuts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802884"/>
          <a:ext cx="12192000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803">
                  <a:extLst>
                    <a:ext uri="{9D8B030D-6E8A-4147-A177-3AD203B41FA5}">
                      <a16:colId xmlns:a16="http://schemas.microsoft.com/office/drawing/2014/main" val="1090592457"/>
                    </a:ext>
                  </a:extLst>
                </a:gridCol>
                <a:gridCol w="5697197">
                  <a:extLst>
                    <a:ext uri="{9D8B030D-6E8A-4147-A177-3AD203B41FA5}">
                      <a16:colId xmlns:a16="http://schemas.microsoft.com/office/drawing/2014/main" val="23110704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2865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Resize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9461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252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4855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</a:t>
                      </a:r>
                      <a:r>
                        <a:rPr lang="en-GB" sz="2400" dirty="0" err="1"/>
                        <a:t>Atl</a:t>
                      </a:r>
                      <a:r>
                        <a:rPr lang="en-GB" sz="2400" dirty="0"/>
                        <a:t> + Mouse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29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Alt +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Invert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342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Alt +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9428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Copy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533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</a:t>
                      </a:r>
                      <a:r>
                        <a:rPr lang="en-GB" sz="2400" baseline="0" dirty="0"/>
                        <a:t> + 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Deselect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46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2400" dirty="0"/>
                        <a:t>Ctrl + Shift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Inverse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3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Removing Backgrounds</a:t>
            </a:r>
            <a:br>
              <a:rPr lang="en-GB" dirty="0"/>
            </a:br>
            <a:r>
              <a:rPr lang="en-GB" sz="1800" b="1" dirty="0"/>
              <a:t>Add in screen shots of the skills you have completed</a:t>
            </a:r>
            <a:br>
              <a:rPr lang="en-GB" sz="4400" b="1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3162-9A4D-4B60-9A46-0DC309839187}"/>
              </a:ext>
            </a:extLst>
          </p:cNvPr>
          <p:cNvSpPr/>
          <p:nvPr/>
        </p:nvSpPr>
        <p:spPr>
          <a:xfrm>
            <a:off x="134223" y="2567031"/>
            <a:ext cx="3834468" cy="4043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C3BC-B299-4AF3-9037-3139955D839B}"/>
              </a:ext>
            </a:extLst>
          </p:cNvPr>
          <p:cNvSpPr/>
          <p:nvPr/>
        </p:nvSpPr>
        <p:spPr>
          <a:xfrm>
            <a:off x="4179115" y="2567031"/>
            <a:ext cx="3834468" cy="4043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86C29-EA9B-4324-B796-81DC03548D47}"/>
              </a:ext>
            </a:extLst>
          </p:cNvPr>
          <p:cNvSpPr/>
          <p:nvPr/>
        </p:nvSpPr>
        <p:spPr>
          <a:xfrm>
            <a:off x="8239386" y="2567031"/>
            <a:ext cx="3834468" cy="4043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E637-3781-4FC6-BA5F-2B311ABF6519}"/>
              </a:ext>
            </a:extLst>
          </p:cNvPr>
          <p:cNvSpPr txBox="1"/>
          <p:nvPr/>
        </p:nvSpPr>
        <p:spPr>
          <a:xfrm>
            <a:off x="159969" y="216815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Magic Wand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72DB-99AD-4D9E-A231-6E7ADEDF5CC9}"/>
              </a:ext>
            </a:extLst>
          </p:cNvPr>
          <p:cNvSpPr txBox="1"/>
          <p:nvPr/>
        </p:nvSpPr>
        <p:spPr>
          <a:xfrm>
            <a:off x="4179115" y="2126429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Eraser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C885-7CB4-4936-AB6C-4E5536B86885}"/>
              </a:ext>
            </a:extLst>
          </p:cNvPr>
          <p:cNvSpPr txBox="1"/>
          <p:nvPr/>
        </p:nvSpPr>
        <p:spPr>
          <a:xfrm>
            <a:off x="8239386" y="212642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B192D-A838-4CEF-9F9D-1E6B2B52965E}"/>
              </a:ext>
            </a:extLst>
          </p:cNvPr>
          <p:cNvSpPr txBox="1"/>
          <p:nvPr/>
        </p:nvSpPr>
        <p:spPr>
          <a:xfrm>
            <a:off x="7516537" y="1207114"/>
            <a:ext cx="4523884" cy="92333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Ctrl +alt + Scroll</a:t>
            </a:r>
            <a:r>
              <a:rPr lang="en-GB" dirty="0">
                <a:solidFill>
                  <a:schemeClr val="bg1"/>
                </a:solidFill>
              </a:rPr>
              <a:t>: zoom in and out</a:t>
            </a:r>
          </a:p>
          <a:p>
            <a:r>
              <a:rPr lang="en-GB" b="1" dirty="0">
                <a:solidFill>
                  <a:schemeClr val="bg1"/>
                </a:solidFill>
              </a:rPr>
              <a:t>Ctrl + alt + Z</a:t>
            </a:r>
            <a:r>
              <a:rPr lang="en-GB" dirty="0">
                <a:solidFill>
                  <a:schemeClr val="bg1"/>
                </a:solidFill>
              </a:rPr>
              <a:t>: Undo</a:t>
            </a:r>
          </a:p>
          <a:p>
            <a:r>
              <a:rPr lang="en-GB" b="1" dirty="0">
                <a:solidFill>
                  <a:schemeClr val="bg1"/>
                </a:solidFill>
              </a:rPr>
              <a:t>Ctrl + D</a:t>
            </a:r>
            <a:r>
              <a:rPr lang="en-GB" dirty="0">
                <a:solidFill>
                  <a:schemeClr val="bg1"/>
                </a:solidFill>
              </a:rPr>
              <a:t>: Deselect</a:t>
            </a:r>
          </a:p>
        </p:txBody>
      </p:sp>
    </p:spTree>
    <p:extLst>
      <p:ext uri="{BB962C8B-B14F-4D97-AF65-F5344CB8AC3E}">
        <p14:creationId xmlns:p14="http://schemas.microsoft.com/office/powerpoint/2010/main" val="353325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1: </a:t>
            </a:r>
            <a:r>
              <a:rPr lang="en-GB" dirty="0"/>
              <a:t>Adding a Background</a:t>
            </a:r>
            <a:br>
              <a:rPr lang="en-GB" dirty="0"/>
            </a:br>
            <a:r>
              <a:rPr lang="en-GB" sz="1800" dirty="0"/>
              <a:t>Add in screen shots of the skills you have completed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3162-9A4D-4B60-9A46-0DC309839187}"/>
              </a:ext>
            </a:extLst>
          </p:cNvPr>
          <p:cNvSpPr/>
          <p:nvPr/>
        </p:nvSpPr>
        <p:spPr>
          <a:xfrm>
            <a:off x="134223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C3BC-B299-4AF3-9037-3139955D839B}"/>
              </a:ext>
            </a:extLst>
          </p:cNvPr>
          <p:cNvSpPr/>
          <p:nvPr/>
        </p:nvSpPr>
        <p:spPr>
          <a:xfrm>
            <a:off x="4179115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86C29-EA9B-4324-B796-81DC03548D47}"/>
              </a:ext>
            </a:extLst>
          </p:cNvPr>
          <p:cNvSpPr/>
          <p:nvPr/>
        </p:nvSpPr>
        <p:spPr>
          <a:xfrm>
            <a:off x="8239386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E637-3781-4FC6-BA5F-2B311ABF6519}"/>
              </a:ext>
            </a:extLst>
          </p:cNvPr>
          <p:cNvSpPr txBox="1"/>
          <p:nvPr/>
        </p:nvSpPr>
        <p:spPr>
          <a:xfrm>
            <a:off x="159969" y="197119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72DB-99AD-4D9E-A231-6E7ADEDF5CC9}"/>
              </a:ext>
            </a:extLst>
          </p:cNvPr>
          <p:cNvSpPr txBox="1"/>
          <p:nvPr/>
        </p:nvSpPr>
        <p:spPr>
          <a:xfrm>
            <a:off x="4141231" y="192946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Transform/Resize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C885-7CB4-4936-AB6C-4E5536B86885}"/>
              </a:ext>
            </a:extLst>
          </p:cNvPr>
          <p:cNvSpPr txBox="1"/>
          <p:nvPr/>
        </p:nvSpPr>
        <p:spPr>
          <a:xfrm>
            <a:off x="8239385" y="192946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 Tool</a:t>
            </a:r>
          </a:p>
        </p:txBody>
      </p:sp>
    </p:spTree>
    <p:extLst>
      <p:ext uri="{BB962C8B-B14F-4D97-AF65-F5344CB8AC3E}">
        <p14:creationId xmlns:p14="http://schemas.microsoft.com/office/powerpoint/2010/main" val="10498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Skills</a:t>
            </a:r>
            <a:br>
              <a:rPr lang="en-GB" dirty="0"/>
            </a:br>
            <a:r>
              <a:rPr lang="en-GB" sz="1800" dirty="0"/>
              <a:t>Add in screen shots of the skills you have completed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3162-9A4D-4B60-9A46-0DC309839187}"/>
              </a:ext>
            </a:extLst>
          </p:cNvPr>
          <p:cNvSpPr/>
          <p:nvPr/>
        </p:nvSpPr>
        <p:spPr>
          <a:xfrm>
            <a:off x="134223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C3BC-B299-4AF3-9037-3139955D839B}"/>
              </a:ext>
            </a:extLst>
          </p:cNvPr>
          <p:cNvSpPr/>
          <p:nvPr/>
        </p:nvSpPr>
        <p:spPr>
          <a:xfrm>
            <a:off x="4179115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86C29-EA9B-4324-B796-81DC03548D47}"/>
              </a:ext>
            </a:extLst>
          </p:cNvPr>
          <p:cNvSpPr/>
          <p:nvPr/>
        </p:nvSpPr>
        <p:spPr>
          <a:xfrm>
            <a:off x="8239386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E637-3781-4FC6-BA5F-2B311ABF6519}"/>
              </a:ext>
            </a:extLst>
          </p:cNvPr>
          <p:cNvSpPr txBox="1"/>
          <p:nvPr/>
        </p:nvSpPr>
        <p:spPr>
          <a:xfrm>
            <a:off x="159969" y="19711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72DB-99AD-4D9E-A231-6E7ADEDF5CC9}"/>
              </a:ext>
            </a:extLst>
          </p:cNvPr>
          <p:cNvSpPr txBox="1"/>
          <p:nvPr/>
        </p:nvSpPr>
        <p:spPr>
          <a:xfrm>
            <a:off x="4141231" y="192946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C885-7CB4-4936-AB6C-4E5536B86885}"/>
              </a:ext>
            </a:extLst>
          </p:cNvPr>
          <p:cNvSpPr txBox="1"/>
          <p:nvPr/>
        </p:nvSpPr>
        <p:spPr>
          <a:xfrm>
            <a:off x="8239385" y="192946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Smudge/Blur</a:t>
            </a:r>
          </a:p>
        </p:txBody>
      </p:sp>
    </p:spTree>
    <p:extLst>
      <p:ext uri="{BB962C8B-B14F-4D97-AF65-F5344CB8AC3E}">
        <p14:creationId xmlns:p14="http://schemas.microsoft.com/office/powerpoint/2010/main" val="6355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2: </a:t>
            </a:r>
            <a:r>
              <a:rPr lang="en-GB" dirty="0"/>
              <a:t>Skills</a:t>
            </a:r>
            <a:br>
              <a:rPr lang="en-GB" dirty="0"/>
            </a:br>
            <a:r>
              <a:rPr lang="en-GB" sz="1800" dirty="0"/>
              <a:t>Add in screen shots of the skills you have completed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3162-9A4D-4B60-9A46-0DC309839187}"/>
              </a:ext>
            </a:extLst>
          </p:cNvPr>
          <p:cNvSpPr/>
          <p:nvPr/>
        </p:nvSpPr>
        <p:spPr>
          <a:xfrm>
            <a:off x="134223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C3BC-B299-4AF3-9037-3139955D839B}"/>
              </a:ext>
            </a:extLst>
          </p:cNvPr>
          <p:cNvSpPr/>
          <p:nvPr/>
        </p:nvSpPr>
        <p:spPr>
          <a:xfrm>
            <a:off x="4179115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86C29-EA9B-4324-B796-81DC03548D47}"/>
              </a:ext>
            </a:extLst>
          </p:cNvPr>
          <p:cNvSpPr/>
          <p:nvPr/>
        </p:nvSpPr>
        <p:spPr>
          <a:xfrm>
            <a:off x="8239386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E637-3781-4FC6-BA5F-2B311ABF6519}"/>
              </a:ext>
            </a:extLst>
          </p:cNvPr>
          <p:cNvSpPr txBox="1"/>
          <p:nvPr/>
        </p:nvSpPr>
        <p:spPr>
          <a:xfrm>
            <a:off x="159969" y="19711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72DB-99AD-4D9E-A231-6E7ADEDF5CC9}"/>
              </a:ext>
            </a:extLst>
          </p:cNvPr>
          <p:cNvSpPr txBox="1"/>
          <p:nvPr/>
        </p:nvSpPr>
        <p:spPr>
          <a:xfrm>
            <a:off x="4141231" y="192946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Hue/Saturation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C885-7CB4-4936-AB6C-4E5536B86885}"/>
              </a:ext>
            </a:extLst>
          </p:cNvPr>
          <p:cNvSpPr txBox="1"/>
          <p:nvPr/>
        </p:nvSpPr>
        <p:spPr>
          <a:xfrm>
            <a:off x="8239385" y="19294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6587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441-A3E5-4D35-8C6D-41139C5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Challenge: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Lesson 2</a:t>
            </a:r>
            <a:br>
              <a:rPr lang="en-GB" dirty="0"/>
            </a:br>
            <a:r>
              <a:rPr lang="en-GB" sz="1800" dirty="0"/>
              <a:t>Research, try and evidence additional tools in Photoshop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3162-9A4D-4B60-9A46-0DC309839187}"/>
              </a:ext>
            </a:extLst>
          </p:cNvPr>
          <p:cNvSpPr/>
          <p:nvPr/>
        </p:nvSpPr>
        <p:spPr>
          <a:xfrm>
            <a:off x="134223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C3BC-B299-4AF3-9037-3139955D839B}"/>
              </a:ext>
            </a:extLst>
          </p:cNvPr>
          <p:cNvSpPr/>
          <p:nvPr/>
        </p:nvSpPr>
        <p:spPr>
          <a:xfrm>
            <a:off x="4179115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86C29-EA9B-4324-B796-81DC03548D47}"/>
              </a:ext>
            </a:extLst>
          </p:cNvPr>
          <p:cNvSpPr/>
          <p:nvPr/>
        </p:nvSpPr>
        <p:spPr>
          <a:xfrm>
            <a:off x="8239386" y="2340528"/>
            <a:ext cx="3834468" cy="426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9E637-3781-4FC6-BA5F-2B311ABF6519}"/>
              </a:ext>
            </a:extLst>
          </p:cNvPr>
          <p:cNvSpPr txBox="1"/>
          <p:nvPr/>
        </p:nvSpPr>
        <p:spPr>
          <a:xfrm>
            <a:off x="159969" y="197119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[Skill Name]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672DB-99AD-4D9E-A231-6E7ADEDF5CC9}"/>
              </a:ext>
            </a:extLst>
          </p:cNvPr>
          <p:cNvSpPr txBox="1"/>
          <p:nvPr/>
        </p:nvSpPr>
        <p:spPr>
          <a:xfrm>
            <a:off x="4141231" y="192946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[Skill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C885-7CB4-4936-AB6C-4E5536B86885}"/>
              </a:ext>
            </a:extLst>
          </p:cNvPr>
          <p:cNvSpPr txBox="1"/>
          <p:nvPr/>
        </p:nvSpPr>
        <p:spPr>
          <a:xfrm>
            <a:off x="8239385" y="192946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[Skill Name]</a:t>
            </a:r>
          </a:p>
        </p:txBody>
      </p:sp>
      <p:sp>
        <p:nvSpPr>
          <p:cNvPr id="11" name="5-Point Star 3">
            <a:extLst>
              <a:ext uri="{FF2B5EF4-FFF2-40B4-BE49-F238E27FC236}">
                <a16:creationId xmlns:a16="http://schemas.microsoft.com/office/drawing/2014/main" id="{EDFE0FC5-1857-1BEC-813B-AD5F7AF7552A}"/>
              </a:ext>
            </a:extLst>
          </p:cNvPr>
          <p:cNvSpPr/>
          <p:nvPr/>
        </p:nvSpPr>
        <p:spPr>
          <a:xfrm>
            <a:off x="199418" y="247032"/>
            <a:ext cx="722101" cy="65492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290D-C9D8-495E-97D0-925CA33E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B189-D31D-4F53-B8D9-DD8DD5F1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What is a mood board?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9DEA66-F6E8-753A-4221-9620C2069B40}"/>
              </a:ext>
            </a:extLst>
          </p:cNvPr>
          <p:cNvSpPr txBox="1">
            <a:spLocks/>
          </p:cNvSpPr>
          <p:nvPr/>
        </p:nvSpPr>
        <p:spPr>
          <a:xfrm>
            <a:off x="6096000" y="1839437"/>
            <a:ext cx="4421697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What is a mind map?</a:t>
            </a:r>
          </a:p>
        </p:txBody>
      </p:sp>
    </p:spTree>
    <p:extLst>
      <p:ext uri="{BB962C8B-B14F-4D97-AF65-F5344CB8AC3E}">
        <p14:creationId xmlns:p14="http://schemas.microsoft.com/office/powerpoint/2010/main" val="34155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BB7-84AB-427C-84BE-A95E27B3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Lesson 3: </a:t>
            </a:r>
            <a:r>
              <a:rPr lang="en-GB" dirty="0"/>
              <a:t>Mood Board</a:t>
            </a:r>
            <a:br>
              <a:rPr lang="en-GB" sz="7200" dirty="0"/>
            </a:br>
            <a:r>
              <a:rPr lang="en-GB" sz="2000" dirty="0"/>
              <a:t>Find pictures from the internet of the types of animals you want to include and why</a:t>
            </a:r>
            <a:endParaRPr lang="en-GB" sz="3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ED4391-54D8-E44B-4C5F-037A06D6DA95}"/>
              </a:ext>
            </a:extLst>
          </p:cNvPr>
          <p:cNvGrpSpPr/>
          <p:nvPr/>
        </p:nvGrpSpPr>
        <p:grpSpPr>
          <a:xfrm>
            <a:off x="9980625" y="5444058"/>
            <a:ext cx="2107755" cy="1282536"/>
            <a:chOff x="9980625" y="5444058"/>
            <a:chExt cx="2107755" cy="1282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51E7DE-DE69-E3FB-C616-9337E0F62FB8}"/>
                </a:ext>
              </a:extLst>
            </p:cNvPr>
            <p:cNvSpPr txBox="1"/>
            <p:nvPr/>
          </p:nvSpPr>
          <p:spPr>
            <a:xfrm>
              <a:off x="10352345" y="5803264"/>
              <a:ext cx="1736035" cy="923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Why do we use mood boards?</a:t>
              </a:r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19521-54EB-4BE6-DC9B-3913B47A0403}"/>
                </a:ext>
              </a:extLst>
            </p:cNvPr>
            <p:cNvSpPr/>
            <p:nvPr/>
          </p:nvSpPr>
          <p:spPr>
            <a:xfrm>
              <a:off x="9980625" y="5444058"/>
              <a:ext cx="743440" cy="71841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60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Year 8 IT">
      <a:dk1>
        <a:sysClr val="windowText" lastClr="000000"/>
      </a:dk1>
      <a:lt1>
        <a:sysClr val="window" lastClr="FFFFFF"/>
      </a:lt1>
      <a:dk2>
        <a:srgbClr val="1F282E"/>
      </a:dk2>
      <a:lt2>
        <a:srgbClr val="71C2FF"/>
      </a:lt2>
      <a:accent1>
        <a:srgbClr val="0070C0"/>
      </a:accent1>
      <a:accent2>
        <a:srgbClr val="595959"/>
      </a:accent2>
      <a:accent3>
        <a:srgbClr val="21A0FF"/>
      </a:accent3>
      <a:accent4>
        <a:srgbClr val="7F7F7F"/>
      </a:accent4>
      <a:accent5>
        <a:srgbClr val="7F7F7F"/>
      </a:accent5>
      <a:accent6>
        <a:srgbClr val="262626"/>
      </a:accent6>
      <a:hlink>
        <a:srgbClr val="71C2FF"/>
      </a:hlink>
      <a:folHlink>
        <a:srgbClr val="0088EE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387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1_Ion</vt:lpstr>
      <vt:lpstr>Photoshop</vt:lpstr>
      <vt:lpstr>Important Shortcuts</vt:lpstr>
      <vt:lpstr>Lesson 1: Removing Backgrounds Add in screen shots of the skills you have completed </vt:lpstr>
      <vt:lpstr>Lesson 1: Adding a Background Add in screen shots of the skills you have completed </vt:lpstr>
      <vt:lpstr>Lesson 2: Skills Add in screen shots of the skills you have completed </vt:lpstr>
      <vt:lpstr>Lesson 2: Skills Add in screen shots of the skills you have completed </vt:lpstr>
      <vt:lpstr>Star Challenge: Lesson 2 Research, try and evidence additional tools in Photoshop </vt:lpstr>
      <vt:lpstr>Lesson 3: Definitions</vt:lpstr>
      <vt:lpstr>Lesson 3: Mood Board Find pictures from the internet of the types of animals you want to include and why</vt:lpstr>
      <vt:lpstr>Lesson 3: Spider Diagram Create a mind map for the Super Beast you want to create</vt:lpstr>
      <vt:lpstr>Lessons 4-6: My Super Beast Print screen the Super Beast you have created and paste it on this page Take a screenshot from each lesson to show progress </vt:lpstr>
      <vt:lpstr>Lesson 6: Evaluation Write your evaluation of your Superbeast on this page </vt:lpstr>
      <vt:lpstr>Lesson 6: Evaluation (continued) An extra page to write your Superbeast evaluation on if needed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Bryony Bishop</dc:creator>
  <cp:lastModifiedBy>Walsh, Thomas</cp:lastModifiedBy>
  <cp:revision>21</cp:revision>
  <dcterms:created xsi:type="dcterms:W3CDTF">2019-11-28T12:22:29Z</dcterms:created>
  <dcterms:modified xsi:type="dcterms:W3CDTF">2022-09-08T12:13:43Z</dcterms:modified>
</cp:coreProperties>
</file>