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6" r:id="rId3"/>
    <p:sldId id="297" r:id="rId4"/>
    <p:sldId id="277" r:id="rId5"/>
    <p:sldId id="261" r:id="rId6"/>
    <p:sldId id="262" r:id="rId7"/>
    <p:sldId id="293" r:id="rId8"/>
    <p:sldId id="266" r:id="rId9"/>
    <p:sldId id="291" r:id="rId10"/>
    <p:sldId id="294" r:id="rId11"/>
    <p:sldId id="295" r:id="rId12"/>
    <p:sldId id="296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F1A35-16AF-41FB-BBC4-80EBD71EC507}" v="8" dt="2023-04-23T19:37:1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5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58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0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1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6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9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32262" y="245660"/>
            <a:ext cx="5199797" cy="52270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20937" y="245660"/>
            <a:ext cx="5199797" cy="5227092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412" y="354842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Device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62383" y="392500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Device</a:t>
            </a:r>
          </a:p>
        </p:txBody>
      </p:sp>
    </p:spTree>
    <p:extLst>
      <p:ext uri="{BB962C8B-B14F-4D97-AF65-F5344CB8AC3E}">
        <p14:creationId xmlns:p14="http://schemas.microsoft.com/office/powerpoint/2010/main" val="187471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2pPr>
              <a:buClr>
                <a:schemeClr val="bg2">
                  <a:lumMod val="50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  <a:lvl4pPr>
              <a:buClr>
                <a:schemeClr val="bg2">
                  <a:lumMod val="50000"/>
                </a:schemeClr>
              </a:buClr>
              <a:defRPr/>
            </a:lvl4pPr>
            <a:lvl5pPr>
              <a:buClr>
                <a:schemeClr val="bg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4967" y="0"/>
            <a:ext cx="184623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B7B051-0538-45E2-A8D6-B56DA5F0E1D4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CEC11-77AD-45CF-A452-E1E7B8E26847}"/>
              </a:ext>
            </a:extLst>
          </p:cNvPr>
          <p:cNvSpPr txBox="1"/>
          <p:nvPr userDrawn="1"/>
        </p:nvSpPr>
        <p:spPr>
          <a:xfrm>
            <a:off x="11445983" y="-1593"/>
            <a:ext cx="600164" cy="1141407"/>
          </a:xfrm>
          <a:prstGeom prst="rect">
            <a:avLst/>
          </a:prstGeom>
          <a:noFill/>
        </p:spPr>
        <p:txBody>
          <a:bodyPr vert="vert270" wrap="square" rtlCol="0" anchor="b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YEAR 8 IT</a:t>
            </a:r>
          </a:p>
          <a:p>
            <a:pPr algn="ctr"/>
            <a:r>
              <a:rPr lang="en-GB" sz="9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1DEF6BC-E187-4D33-91DC-449B6BB9611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15" y="136610"/>
            <a:ext cx="720000" cy="8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32045" cy="3329581"/>
          </a:xfrm>
        </p:spPr>
        <p:txBody>
          <a:bodyPr/>
          <a:lstStyle/>
          <a:p>
            <a:r>
              <a:rPr lang="en-GB" dirty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6800" b="1" dirty="0">
                <a:solidFill>
                  <a:schemeClr val="bg2">
                    <a:lumMod val="50000"/>
                  </a:schemeClr>
                </a:solidFill>
              </a:rPr>
              <a:t>Student Worksheet</a:t>
            </a:r>
          </a:p>
          <a:p>
            <a:pPr lvl="0"/>
            <a:endParaRPr lang="en-GB" sz="6800" b="1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GB" sz="6800" b="1" cap="none" dirty="0">
                <a:solidFill>
                  <a:schemeClr val="bg2">
                    <a:lumMod val="50000"/>
                  </a:schemeClr>
                </a:solidFill>
              </a:rPr>
              <a:t>NAME:</a:t>
            </a:r>
            <a:r>
              <a:rPr lang="en-GB" sz="6800" b="0" cap="none" dirty="0">
                <a:solidFill>
                  <a:srgbClr val="1F282E"/>
                </a:solidFill>
              </a:rPr>
              <a:t> Thomas </a:t>
            </a:r>
            <a:r>
              <a:rPr lang="en-GB" sz="6800" b="0" cap="none" dirty="0" err="1">
                <a:solidFill>
                  <a:srgbClr val="1F282E"/>
                </a:solidFill>
              </a:rPr>
              <a:t>walsh</a:t>
            </a:r>
            <a:r>
              <a:rPr lang="en-GB" sz="6800" b="0" cap="none">
                <a:solidFill>
                  <a:srgbClr val="1F282E"/>
                </a:solidFill>
              </a:rPr>
              <a:t> </a:t>
            </a:r>
            <a:endParaRPr lang="en-GB" sz="6800" b="0" cap="none" dirty="0">
              <a:solidFill>
                <a:srgbClr val="1F282E"/>
              </a:solidFill>
            </a:endParaRPr>
          </a:p>
          <a:p>
            <a:pPr lvl="0"/>
            <a:r>
              <a:rPr lang="en-GB" sz="6800" cap="none" dirty="0"/>
              <a:t>CLASS: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Final Website</a:t>
            </a:r>
            <a:br>
              <a:rPr lang="en-GB" dirty="0"/>
            </a:br>
            <a:r>
              <a:rPr lang="en-GB" sz="2800" dirty="0"/>
              <a:t>Rides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add an image of your completed Rides Page</a:t>
            </a:r>
          </a:p>
        </p:txBody>
      </p:sp>
    </p:spTree>
    <p:extLst>
      <p:ext uri="{BB962C8B-B14F-4D97-AF65-F5344CB8AC3E}">
        <p14:creationId xmlns:p14="http://schemas.microsoft.com/office/powerpoint/2010/main" val="308382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Final Website</a:t>
            </a:r>
            <a:br>
              <a:rPr lang="en-GB" dirty="0"/>
            </a:br>
            <a:r>
              <a:rPr lang="en-GB" sz="2800" dirty="0"/>
              <a:t>Dining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add an image of your completed Dining Page</a:t>
            </a:r>
          </a:p>
        </p:txBody>
      </p:sp>
    </p:spTree>
    <p:extLst>
      <p:ext uri="{BB962C8B-B14F-4D97-AF65-F5344CB8AC3E}">
        <p14:creationId xmlns:p14="http://schemas.microsoft.com/office/powerpoint/2010/main" val="112639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Final Website</a:t>
            </a:r>
            <a:br>
              <a:rPr lang="en-GB" dirty="0"/>
            </a:br>
            <a:r>
              <a:rPr lang="en-GB" sz="2800" dirty="0"/>
              <a:t>Gallery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add an image of your completed Gallery Page</a:t>
            </a:r>
          </a:p>
        </p:txBody>
      </p:sp>
    </p:spTree>
    <p:extLst>
      <p:ext uri="{BB962C8B-B14F-4D97-AF65-F5344CB8AC3E}">
        <p14:creationId xmlns:p14="http://schemas.microsoft.com/office/powerpoint/2010/main" val="254386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0756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55DE7-2EEF-3BE7-5511-53B269F74246}"/>
              </a:ext>
            </a:extLst>
          </p:cNvPr>
          <p:cNvSpPr txBox="1"/>
          <p:nvPr/>
        </p:nvSpPr>
        <p:spPr>
          <a:xfrm>
            <a:off x="10212198" y="4430765"/>
            <a:ext cx="1812022" cy="224676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Remember to consider: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has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Why has it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could be improved?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How could it be improved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C6856-3916-1C88-8599-8FC41319D701}"/>
              </a:ext>
            </a:extLst>
          </p:cNvPr>
          <p:cNvSpPr txBox="1"/>
          <p:nvPr/>
        </p:nvSpPr>
        <p:spPr>
          <a:xfrm>
            <a:off x="601579" y="1371600"/>
            <a:ext cx="9404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Write your evaluation of your website and the planning of your website below:</a:t>
            </a:r>
          </a:p>
        </p:txBody>
      </p:sp>
    </p:spTree>
    <p:extLst>
      <p:ext uri="{BB962C8B-B14F-4D97-AF65-F5344CB8AC3E}">
        <p14:creationId xmlns:p14="http://schemas.microsoft.com/office/powerpoint/2010/main" val="304074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1</a:t>
            </a:r>
            <a:br>
              <a:rPr lang="en-GB" dirty="0"/>
            </a:br>
            <a:r>
              <a:rPr lang="en-GB" sz="2800" b="1" dirty="0"/>
              <a:t>Theme Park Details</a:t>
            </a:r>
            <a:br>
              <a:rPr lang="en-GB" sz="44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02EC-9125-7EA5-A4E3-47F678E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Complete the details for the Theme Park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Theme Park Name:</a:t>
            </a:r>
            <a:r>
              <a:rPr lang="en-GB" dirty="0"/>
              <a:t> </a:t>
            </a: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Number of Main Rides:</a:t>
            </a:r>
            <a:r>
              <a:rPr lang="en-GB" dirty="0"/>
              <a:t> </a:t>
            </a: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Main Ride Names:</a:t>
            </a:r>
            <a:r>
              <a:rPr lang="en-GB" dirty="0"/>
              <a:t> 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Types of Rides:</a:t>
            </a:r>
            <a:r>
              <a:rPr lang="en-GB" dirty="0"/>
              <a:t> 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Number of Dining Areas:</a:t>
            </a:r>
            <a:r>
              <a:rPr lang="en-GB" dirty="0"/>
              <a:t> 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Types of Food on sale:</a:t>
            </a:r>
            <a:r>
              <a:rPr lang="en-GB" dirty="0"/>
              <a:t> </a:t>
            </a: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Any other Key Details:</a:t>
            </a:r>
            <a:r>
              <a:rPr lang="en-GB" dirty="0"/>
              <a:t> 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2</a:t>
            </a:r>
            <a:br>
              <a:rPr lang="en-GB" dirty="0"/>
            </a:br>
            <a:r>
              <a:rPr lang="en-GB" sz="2800" b="1" dirty="0"/>
              <a:t>Website Design</a:t>
            </a:r>
            <a:br>
              <a:rPr lang="en-GB" sz="44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02EC-9125-7EA5-A4E3-47F678E2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create the design layout for your Master Page</a:t>
            </a:r>
          </a:p>
        </p:txBody>
      </p:sp>
    </p:spTree>
    <p:extLst>
      <p:ext uri="{BB962C8B-B14F-4D97-AF65-F5344CB8AC3E}">
        <p14:creationId xmlns:p14="http://schemas.microsoft.com/office/powerpoint/2010/main" val="146031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Activity 3</a:t>
            </a:r>
            <a:br>
              <a:rPr lang="en-GB" dirty="0"/>
            </a:br>
            <a:r>
              <a:rPr lang="en-GB" sz="2800" dirty="0"/>
              <a:t>Master Page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0FFA-8A50-1A46-0A94-90BFAA19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insert an image of your Master Page</a:t>
            </a:r>
          </a:p>
        </p:txBody>
      </p:sp>
    </p:spTree>
    <p:extLst>
      <p:ext uri="{BB962C8B-B14F-4D97-AF65-F5344CB8AC3E}">
        <p14:creationId xmlns:p14="http://schemas.microsoft.com/office/powerpoint/2010/main" val="10498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BB7-84AB-427C-84BE-A95E27B3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1</a:t>
            </a:r>
            <a:br>
              <a:rPr lang="en-GB" sz="7200" dirty="0"/>
            </a:br>
            <a:r>
              <a:rPr lang="en-GB" sz="3100" dirty="0"/>
              <a:t>Mood Board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ED4391-54D8-E44B-4C5F-037A06D6DA95}"/>
              </a:ext>
            </a:extLst>
          </p:cNvPr>
          <p:cNvGrpSpPr/>
          <p:nvPr/>
        </p:nvGrpSpPr>
        <p:grpSpPr>
          <a:xfrm>
            <a:off x="9980625" y="5444058"/>
            <a:ext cx="2107755" cy="1097870"/>
            <a:chOff x="9980625" y="5444058"/>
            <a:chExt cx="2107755" cy="10978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51E7DE-DE69-E3FB-C616-9337E0F62FB8}"/>
                </a:ext>
              </a:extLst>
            </p:cNvPr>
            <p:cNvSpPr txBox="1"/>
            <p:nvPr/>
          </p:nvSpPr>
          <p:spPr>
            <a:xfrm>
              <a:off x="10352345" y="5803264"/>
              <a:ext cx="1736035" cy="7386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Include examples of other theme park websites</a:t>
              </a:r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19521-54EB-4BE6-DC9B-3913B47A0403}"/>
                </a:ext>
              </a:extLst>
            </p:cNvPr>
            <p:cNvSpPr/>
            <p:nvPr/>
          </p:nvSpPr>
          <p:spPr>
            <a:xfrm>
              <a:off x="9980625" y="5444058"/>
              <a:ext cx="743440" cy="71841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6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B97-2DFD-422A-A34F-3A06754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2</a:t>
            </a:r>
            <a:br>
              <a:rPr lang="en-GB" sz="4000" dirty="0"/>
            </a:br>
            <a:r>
              <a:rPr lang="en-GB" sz="3100" dirty="0"/>
              <a:t>Spider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48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Activity 3</a:t>
            </a:r>
            <a:br>
              <a:rPr lang="en-GB" dirty="0"/>
            </a:br>
            <a:r>
              <a:rPr lang="en-GB" sz="2800" dirty="0"/>
              <a:t>Home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add an image of your Home Page</a:t>
            </a:r>
          </a:p>
        </p:txBody>
      </p:sp>
    </p:spTree>
    <p:extLst>
      <p:ext uri="{BB962C8B-B14F-4D97-AF65-F5344CB8AC3E}">
        <p14:creationId xmlns:p14="http://schemas.microsoft.com/office/powerpoint/2010/main" val="5264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Lessons 3-5: </a:t>
            </a:r>
            <a:r>
              <a:rPr lang="en-GB" dirty="0"/>
              <a:t>Website Progress</a:t>
            </a:r>
            <a:br>
              <a:rPr lang="en-GB" dirty="0"/>
            </a:br>
            <a:r>
              <a:rPr lang="en-GB" sz="2800" dirty="0"/>
              <a:t>Web Pages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A54B-5A7E-FFE3-CC3E-C5CD64BE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show progress of your web pages from each lesson</a:t>
            </a:r>
          </a:p>
        </p:txBody>
      </p:sp>
    </p:spTree>
    <p:extLst>
      <p:ext uri="{BB962C8B-B14F-4D97-AF65-F5344CB8AC3E}">
        <p14:creationId xmlns:p14="http://schemas.microsoft.com/office/powerpoint/2010/main" val="22116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Final Website</a:t>
            </a:r>
            <a:br>
              <a:rPr lang="en-GB" dirty="0"/>
            </a:br>
            <a:r>
              <a:rPr lang="en-GB" sz="2800" dirty="0"/>
              <a:t>Home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b="1" dirty="0"/>
              <a:t>Use this box to add an image of your completed Home Page</a:t>
            </a:r>
          </a:p>
        </p:txBody>
      </p:sp>
    </p:spTree>
    <p:extLst>
      <p:ext uri="{BB962C8B-B14F-4D97-AF65-F5344CB8AC3E}">
        <p14:creationId xmlns:p14="http://schemas.microsoft.com/office/powerpoint/2010/main" val="177007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Year 8 IT">
      <a:dk1>
        <a:sysClr val="windowText" lastClr="000000"/>
      </a:dk1>
      <a:lt1>
        <a:sysClr val="window" lastClr="FFFFFF"/>
      </a:lt1>
      <a:dk2>
        <a:srgbClr val="1F282E"/>
      </a:dk2>
      <a:lt2>
        <a:srgbClr val="71C2FF"/>
      </a:lt2>
      <a:accent1>
        <a:srgbClr val="0070C0"/>
      </a:accent1>
      <a:accent2>
        <a:srgbClr val="595959"/>
      </a:accent2>
      <a:accent3>
        <a:srgbClr val="21A0FF"/>
      </a:accent3>
      <a:accent4>
        <a:srgbClr val="7F7F7F"/>
      </a:accent4>
      <a:accent5>
        <a:srgbClr val="7F7F7F"/>
      </a:accent5>
      <a:accent6>
        <a:srgbClr val="262626"/>
      </a:accent6>
      <a:hlink>
        <a:srgbClr val="71C2FF"/>
      </a:hlink>
      <a:folHlink>
        <a:srgbClr val="0088EE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293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1_Ion</vt:lpstr>
      <vt:lpstr>Web Development</vt:lpstr>
      <vt:lpstr>Lesson 1: Activity 1 Theme Park Details </vt:lpstr>
      <vt:lpstr>Lesson 1: Activity 2 Website Design </vt:lpstr>
      <vt:lpstr>Lesson 1: Activity 3 Master Page </vt:lpstr>
      <vt:lpstr>Lesson 2: Activity 1 Mood Board</vt:lpstr>
      <vt:lpstr>Lesson 2: Activity 2 Spider Diagram</vt:lpstr>
      <vt:lpstr>Lesson 2: Activity 3 Home Page </vt:lpstr>
      <vt:lpstr>Lessons 3-5: Website Progress Web Pages </vt:lpstr>
      <vt:lpstr>Lesson 6: Final Website Home Page </vt:lpstr>
      <vt:lpstr>Lesson 6: Final Website Rides Page </vt:lpstr>
      <vt:lpstr>Lesson 6: Final Website Dining Page </vt:lpstr>
      <vt:lpstr>Lesson 6: Final Website Gallery Page </vt:lpstr>
      <vt:lpstr>Lesson 6: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Bishop</dc:creator>
  <cp:lastModifiedBy>Walsh, Thomas</cp:lastModifiedBy>
  <cp:revision>21</cp:revision>
  <dcterms:created xsi:type="dcterms:W3CDTF">2019-11-28T12:22:29Z</dcterms:created>
  <dcterms:modified xsi:type="dcterms:W3CDTF">2023-05-03T10:43:13Z</dcterms:modified>
</cp:coreProperties>
</file>