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EBA95-1420-4A39-95DA-AF28A2361EDA}" v="471" dt="2022-01-10T10:50:43.476"/>
    <p1510:client id="{AE4EB8B5-B2B7-4D5C-A5FC-AEBF20F96F6C}" v="1" dt="2022-01-17T12:38:36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79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28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51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3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9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5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9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02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77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20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435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E-Safety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What is E-safety 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E-Safety is...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A66AD9-0C37-43B7-AF39-0ADC4656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20392"/>
            <a:ext cx="5452533" cy="2617215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178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799036E-6127-408E-96CF-81756512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27FCD-DD73-40EC-8510-6B8BD65D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 Safety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B9202-9A8C-46D7-85C8-6AE4B57DC229}"/>
              </a:ext>
            </a:extLst>
          </p:cNvPr>
          <p:cNvSpPr txBox="1"/>
          <p:nvPr/>
        </p:nvSpPr>
        <p:spPr>
          <a:xfrm>
            <a:off x="8714874" y="242637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How to be safe on online .</a:t>
            </a:r>
          </a:p>
          <a:p>
            <a:endParaRPr lang="en-US" dirty="0"/>
          </a:p>
          <a:p>
            <a:r>
              <a:rPr lang="en-US" dirty="0"/>
              <a:t> always keep stuff </a:t>
            </a:r>
            <a:r>
              <a:rPr lang="en-US" dirty="0" err="1"/>
              <a:t>uptated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Always check </a:t>
            </a:r>
            <a:r>
              <a:rPr lang="en-US" dirty="0" err="1"/>
              <a:t>privarcy</a:t>
            </a:r>
            <a:r>
              <a:rPr lang="en-US" dirty="0"/>
              <a:t> settings </a:t>
            </a:r>
          </a:p>
          <a:p>
            <a:endParaRPr lang="en-US" dirty="0"/>
          </a:p>
          <a:p>
            <a:r>
              <a:rPr lang="en-US" dirty="0"/>
              <a:t>Teel people if you are getting hacked because they could help; </a:t>
            </a:r>
            <a:r>
              <a:rPr lang="en-US" dirty="0" err="1"/>
              <a:t>eg</a:t>
            </a:r>
            <a:r>
              <a:rPr lang="en-US" dirty="0"/>
              <a:t> parents trusted adults friends and family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65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71A0F5-5AC9-4EB6-A4F6-D44480589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38EEC-8C48-4EED-AB38-13365108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cs typeface="Aharoni"/>
              </a:rPr>
              <a:t>How to prevent scams </a:t>
            </a:r>
            <a:endParaRPr lang="en-US" sz="5400" kern="1200" dirty="0">
              <a:solidFill>
                <a:schemeClr val="tx1"/>
              </a:solidFill>
              <a:latin typeface="+mj-lt"/>
              <a:cs typeface="Aharo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2880F-D310-486D-A5F2-DB2F1231DF3D}"/>
              </a:ext>
            </a:extLst>
          </p:cNvPr>
          <p:cNvSpPr txBox="1"/>
          <p:nvPr/>
        </p:nvSpPr>
        <p:spPr>
          <a:xfrm>
            <a:off x="7437863" y="877230"/>
            <a:ext cx="4611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Always check </a:t>
            </a:r>
            <a:r>
              <a:rPr lang="en-US" dirty="0" err="1"/>
              <a:t>privercey</a:t>
            </a:r>
            <a:r>
              <a:rPr lang="en-US" dirty="0"/>
              <a:t> settings </a:t>
            </a:r>
          </a:p>
        </p:txBody>
      </p:sp>
    </p:spTree>
    <p:extLst>
      <p:ext uri="{BB962C8B-B14F-4D97-AF65-F5344CB8AC3E}">
        <p14:creationId xmlns:p14="http://schemas.microsoft.com/office/powerpoint/2010/main" val="452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D9AC-F1D8-4B14-8B3B-B24D1F1B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E7C5-8EAA-481D-A30F-EC54D4EB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4672dfb-6b49-486f-92f2-92711c1e96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FFC08DADB8D44B01C7936BF49BAD9" ma:contentTypeVersion="3" ma:contentTypeDescription="Create a new document." ma:contentTypeScope="" ma:versionID="2f20973d4007081e7ff80e79885cad3f">
  <xsd:schema xmlns:xsd="http://www.w3.org/2001/XMLSchema" xmlns:xs="http://www.w3.org/2001/XMLSchema" xmlns:p="http://schemas.microsoft.com/office/2006/metadata/properties" xmlns:ns2="a4672dfb-6b49-486f-92f2-92711c1e964d" targetNamespace="http://schemas.microsoft.com/office/2006/metadata/properties" ma:root="true" ma:fieldsID="afd6fd159b29edb9065fbdf2a3589010" ns2:_="">
    <xsd:import namespace="a4672dfb-6b49-486f-92f2-92711c1e964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72dfb-6b49-486f-92f2-92711c1e96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3B9731-17E2-4D74-8954-C0FBDE500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E7B4FC-D99C-4020-873D-D2708F5EFF31}">
  <ds:schemaRefs>
    <ds:schemaRef ds:uri="http://schemas.microsoft.com/office/2006/metadata/properties"/>
    <ds:schemaRef ds:uri="http://schemas.microsoft.com/office/infopath/2007/PartnerControls"/>
    <ds:schemaRef ds:uri="a4672dfb-6b49-486f-92f2-92711c1e964d"/>
  </ds:schemaRefs>
</ds:datastoreItem>
</file>

<file path=customXml/itemProps3.xml><?xml version="1.0" encoding="utf-8"?>
<ds:datastoreItem xmlns:ds="http://schemas.openxmlformats.org/officeDocument/2006/customXml" ds:itemID="{25D262F7-10B8-41B4-99EC-E5379C01B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72dfb-6b49-486f-92f2-92711c1e9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ShapesVTI</vt:lpstr>
      <vt:lpstr>E-Safety</vt:lpstr>
      <vt:lpstr>E Safety</vt:lpstr>
      <vt:lpstr>How to prevent scams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/>
  <cp:lastModifiedBy/>
  <cp:revision>104</cp:revision>
  <dcterms:created xsi:type="dcterms:W3CDTF">2019-10-17T21:24:50Z</dcterms:created>
  <dcterms:modified xsi:type="dcterms:W3CDTF">2022-01-17T12:42:20Z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0x010100A23FFC08DADB8D44B01C7936BF49BAD9</vt:lpwstr>
  </property>
</Properties>
</file>