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5EBE-613B-4DCF-A55C-4ADA1C0A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097AE-EC4C-4ABA-8006-C75B69F50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9776D-A427-496B-861F-06F5DB20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02-5B93-47E2-9AA8-2575F99C43A0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530A4-4583-4574-8432-B76ECF53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00315-ED0B-438F-810A-13CCADD9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2E0-E4A7-467F-9A21-FF7F79F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9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B881-5225-4C58-8A35-B24B902B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B8DC2-C0B5-4F94-BC81-0C2151060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B6B80-10CB-47A1-8CBD-F89931B7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02-5B93-47E2-9AA8-2575F99C43A0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E1F2C-5C77-405F-AECF-C151DD75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D1185-5B1A-4703-AB58-4AD5384F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2E0-E4A7-467F-9A21-FF7F79F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8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DF45A-0937-4CD3-BC1F-858C545ED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38EBA-E8FD-4351-9D42-962CA9818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43CE6-E7E7-44A2-A25E-D35F2BCA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02-5B93-47E2-9AA8-2575F99C43A0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FCF5-214E-4EAA-8A5B-2D9A6F21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9F649-B4C6-42D2-AB45-E5E407D5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2E0-E4A7-467F-9A21-FF7F79F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EA33-22CB-4B5F-AD94-AC0A05F0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1BF8-FE46-4ED6-B240-F55C200FA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76C0-482C-4078-BCB2-688F1F20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02-5B93-47E2-9AA8-2575F99C43A0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E101-7C1B-49B3-8E13-59814D23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EA29-9B4A-4DED-BC40-A1451B47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2E0-E4A7-467F-9A21-FF7F79F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8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DE0D-2389-42E8-BE54-C47DFC6C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E38A-A276-457E-8532-2CE4992EA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E033-9753-4F2F-A656-F4E7AC35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02-5B93-47E2-9AA8-2575F99C43A0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456A-FEB1-4CA8-BEC3-605C5D05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2791-5DAF-4F3E-8021-33C43398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2E0-E4A7-467F-9A21-FF7F79F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DF05-AC37-4C54-B37B-0A04CF86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ED47-B22C-4FFD-96A2-F3015FA12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896B5-E2E7-4CBA-BE41-79C222F95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56724-2BB2-4F9F-9C9D-5FA9A11F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02-5B93-47E2-9AA8-2575F99C43A0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AD449-A80B-4B65-8209-5B5FECD1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0300E-C330-48EE-9751-C14F02F2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2E0-E4A7-467F-9A21-FF7F79F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8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154B-7FF2-4718-9206-1A41CC5E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B6691-0F4C-4A71-8F30-6971F891A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E0315-E076-4D8E-BBB1-54EBB4175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16CEB-C560-472D-ABDB-B0492E7BB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78689-9DB3-4A6A-ACDB-33B9B9ADA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56ABF-4FB6-462D-88CA-FB818756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02-5B93-47E2-9AA8-2575F99C43A0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6AE75-E849-480B-83DE-BF1F39FE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D9167-F960-4BF1-A865-DDC3B704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2E0-E4A7-467F-9A21-FF7F79F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74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40FA-FB30-49A3-AC73-3E44F06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16E47-EA93-48F8-AE9D-715BB3AB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02-5B93-47E2-9AA8-2575F99C43A0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EC7CC-9CF0-46DD-BA99-17193BE2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780B9-5C85-456A-A7A5-A20F07C4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2E0-E4A7-467F-9A21-FF7F79F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2AB07-417E-43BF-9C73-6339AB64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02-5B93-47E2-9AA8-2575F99C43A0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6DFF9-F780-4995-85BD-EEBF5156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C8851-9239-4E54-8C91-EEC498B6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2E0-E4A7-467F-9A21-FF7F79F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1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105C-514D-4EF2-9EB3-2AC82D4F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64AAE-50E7-442A-B93A-3416CD21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9B81A-A9F7-44AF-9F24-A052563FB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2788D-3BB5-488A-87F2-E1364F1C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02-5B93-47E2-9AA8-2575F99C43A0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B3B35-2C57-41EF-B2C0-EF350A76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DB44C-7E00-453A-A5FA-5941ACD6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2E0-E4A7-467F-9A21-FF7F79F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4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02C8-1381-4C52-BFC4-09836D90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4E5AB-1FF3-4755-B5E1-1F8924DD9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FCE4D-C741-4B82-B0DF-4856E26B2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842B4-6630-43BD-BCA0-6B8A35B9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02-5B93-47E2-9AA8-2575F99C43A0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E5D7-1359-4598-B162-B367134C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8ED8D-BBD8-4C4F-8FC0-9265167C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2E0-E4A7-467F-9A21-FF7F79F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6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080B4-48F7-455A-93D7-43720DE1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7CBB3-3B7F-4654-9C53-E4098A453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5EC34-4495-49A1-8285-FB6C8E70E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74002-5B93-47E2-9AA8-2575F99C43A0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22E49-D257-4EBD-9C80-A6C1FCEAB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5AEFD-1683-4E65-AEB8-48AF146D9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D2E0-E4A7-467F-9A21-FF7F79F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1BCA-9950-48C1-9CEC-860AE5C5F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kodu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574CD-EA85-4962-A172-8A9ED796B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17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AA3819-8EC7-4D42-8DCF-A07D640A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" y="1529054"/>
            <a:ext cx="8826759" cy="49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9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kodu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kodu</dc:title>
  <dc:creator>Walsh, Thomas</dc:creator>
  <cp:lastModifiedBy>Walsh, Thomas</cp:lastModifiedBy>
  <cp:revision>1</cp:revision>
  <dcterms:created xsi:type="dcterms:W3CDTF">2022-05-09T09:50:00Z</dcterms:created>
  <dcterms:modified xsi:type="dcterms:W3CDTF">2022-05-09T09:52:44Z</dcterms:modified>
</cp:coreProperties>
</file>