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47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699EE-197A-4D10-A16F-CECE82C5F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84047B-CB16-4D17-B4B5-C2EB12C23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03ED9-D443-4ABE-83D9-C082B24B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97C4-DA99-4DAA-BC63-E73804CA2C9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50FE0-6745-4777-8BD5-B884C501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BA429-0A61-4CC7-8AC0-26D2C41E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42BD-2E24-403C-BCE5-BF4196DAB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80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501F6-F8B5-4F03-A2B6-51486FF5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8B421-FAAD-4BCC-AB01-3324B7564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505F4-638D-4F52-A126-7ACB4E35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97C4-DA99-4DAA-BC63-E73804CA2C9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4FC1B-CDCC-46BB-A56C-044F7190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EF4989-0012-44D5-AA49-905D866A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42BD-2E24-403C-BCE5-BF4196DAB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91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5CC8E0-A6B5-4364-946D-FA05EB4FF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94D5BF-1360-45D9-8C3E-16530F160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1CEF44-8EDB-4AF4-92BF-77A14183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97C4-DA99-4DAA-BC63-E73804CA2C9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58AC36-554B-4F34-B05F-E15E5E7F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9DD2C-698F-4895-B3DD-F29823F8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42BD-2E24-403C-BCE5-BF4196DAB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47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05F57-BF09-4087-9882-2E1D43FD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60DE2-2628-4546-9E3F-AAF514E21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ADFB1-1D17-4D2C-86B6-99BF4F67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97C4-DA99-4DAA-BC63-E73804CA2C9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C9399A-6E42-4E0B-B046-4C72C242D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B2F67-B400-4F45-98E3-D13A5A1A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42BD-2E24-403C-BCE5-BF4196DAB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9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FBA66-96B9-46DD-A088-7C26C4CBB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8A654E-88E4-47B7-AACC-64BC254AB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DABED-FDE1-4FE2-9A73-C69A555C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97C4-DA99-4DAA-BC63-E73804CA2C9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0A3814-3AFC-460B-9BF5-B905371A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D2DEC2-D125-4259-9B4F-84F989FD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42BD-2E24-403C-BCE5-BF4196DAB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92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519A1-A620-4E07-A1D3-5ACE213A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C25C38-35B0-408C-A7C6-11E9AA96F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075DA2-FE75-46AF-A9BF-B99FD197B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7DEADD-D4B7-4E77-A4A0-5769F8DE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97C4-DA99-4DAA-BC63-E73804CA2C9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57A214-C70E-48B9-8E91-3ED0EBF8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93196B-F220-41F3-B42B-08E473D2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42BD-2E24-403C-BCE5-BF4196DAB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54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04834-3404-418F-BDB1-71E20D8F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E0BAC4-8594-4A58-BA3E-00CACC4B0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8D86FB-7EB0-4615-A92A-48EEA11F2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025516-D7EE-42D8-BD90-71023F422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F70DC2-64E1-4C99-B94A-08097BB5A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3ACEDA-DEDC-4499-922F-56189F6E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97C4-DA99-4DAA-BC63-E73804CA2C9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D71CF5-BE58-44B3-88D8-3DA9DCA3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6B041F-6D49-47E9-A208-67196C0A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42BD-2E24-403C-BCE5-BF4196DAB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56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94A72-D232-4994-B8C6-C3B3F311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441881-CE82-498F-AA7E-D9529251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97C4-DA99-4DAA-BC63-E73804CA2C9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D0A5C5-26F1-4BBF-ADB3-36F72421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49B848-4E21-4D86-B151-2E483728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42BD-2E24-403C-BCE5-BF4196DAB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9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08672D-407F-45DB-9FFA-FF5CB13F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97C4-DA99-4DAA-BC63-E73804CA2C9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91347C-752D-4A46-9946-867DAF0D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6FCE60-BB76-40FA-85DF-2827C0EE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42BD-2E24-403C-BCE5-BF4196DAB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64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31338-D8F7-4557-8B67-FE9BDD50D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AE522-9109-4A39-9408-D171E1F82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DB0A62-0AB7-4F48-B706-D86939BF0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429E42-8494-4BE8-B37C-0988257E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97C4-DA99-4DAA-BC63-E73804CA2C9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E264D7-9352-432F-8686-6667801E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9A660E-5992-44C6-9078-7F5BA269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42BD-2E24-403C-BCE5-BF4196DAB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46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3DA59-6B44-423A-BD74-28E1D1A13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5C9E63-EC9A-4BF6-8426-4FA7406E6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A079A2-646D-4E52-B9DA-0138C607C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399A65-B447-4BE1-A648-57D7EFCFC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97C4-DA99-4DAA-BC63-E73804CA2C9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E4A96-191B-48EB-8E11-08C6D751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C49730-309A-408C-8EAB-89CC3A25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42BD-2E24-403C-BCE5-BF4196DAB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69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04CDCB-5FF2-4D5E-B0DD-9FF67ED7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477A4-BE40-41FF-8085-1FC9CA3B0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2A798E-85A9-4E3A-BF54-23376F266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B97C4-DA99-4DAA-BC63-E73804CA2C9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3E7F7-5D80-4EC6-B035-EA6316F32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1418B3-5712-4A3E-AC1E-1C30CBE10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742BD-2E24-403C-BCE5-BF4196DAB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33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9E0E2-3352-4372-9F5D-07C11CA2E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테스트용 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DA4227-1E57-4380-B1B9-67F92B24A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테스트테스트테스트</a:t>
            </a:r>
            <a:endParaRPr lang="en-US" altLang="ko-KR" dirty="0"/>
          </a:p>
          <a:p>
            <a:r>
              <a:rPr lang="ko-KR" altLang="en-US" dirty="0"/>
              <a:t>개인정보 패턴탐지 가능한가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텍스트 읽을 수 있나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28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테스트용 제목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테스트용 제목</dc:title>
  <dc:creator>송 수경</dc:creator>
  <cp:lastModifiedBy>송 수경</cp:lastModifiedBy>
  <cp:revision>1</cp:revision>
  <dcterms:created xsi:type="dcterms:W3CDTF">2020-05-15T13:54:00Z</dcterms:created>
  <dcterms:modified xsi:type="dcterms:W3CDTF">2020-05-15T13:54:31Z</dcterms:modified>
</cp:coreProperties>
</file>