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3" r:id="rId3"/>
  </p:sldMasterIdLst>
  <p:sldIdLst>
    <p:sldId id="274" r:id="rId4"/>
    <p:sldId id="273" r:id="rId5"/>
    <p:sldId id="265" r:id="rId6"/>
    <p:sldId id="266" r:id="rId7"/>
    <p:sldId id="267" r:id="rId8"/>
    <p:sldId id="275" r:id="rId9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61AF9-2D87-4CBD-9706-01264901D6B8}" v="150" dt="2024-08-14T21:36:57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98" y="78"/>
      </p:cViewPr>
      <p:guideLst>
        <p:guide orient="horz" pos="32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 Parikh" userId="7cebb841413dfba8" providerId="LiveId" clId="{FF361AF9-2D87-4CBD-9706-01264901D6B8}"/>
    <pc:docChg chg="undo custSel modSld">
      <pc:chgData name="Priyansh Parikh" userId="7cebb841413dfba8" providerId="LiveId" clId="{FF361AF9-2D87-4CBD-9706-01264901D6B8}" dt="2024-08-14T21:36:57.286" v="139" actId="20577"/>
      <pc:docMkLst>
        <pc:docMk/>
      </pc:docMkLst>
      <pc:sldChg chg="modSp">
        <pc:chgData name="Priyansh Parikh" userId="7cebb841413dfba8" providerId="LiveId" clId="{FF361AF9-2D87-4CBD-9706-01264901D6B8}" dt="2024-08-14T21:36:57.286" v="139" actId="20577"/>
        <pc:sldMkLst>
          <pc:docMk/>
          <pc:sldMk cId="2891091213" sldId="265"/>
        </pc:sldMkLst>
        <pc:graphicFrameChg chg="mod">
          <ac:chgData name="Priyansh Parikh" userId="7cebb841413dfba8" providerId="LiveId" clId="{FF361AF9-2D87-4CBD-9706-01264901D6B8}" dt="2024-08-14T21:36:57.286" v="139" actId="20577"/>
          <ac:graphicFrameMkLst>
            <pc:docMk/>
            <pc:sldMk cId="2891091213" sldId="265"/>
            <ac:graphicFrameMk id="29" creationId="{F2675722-44E8-F77D-25F1-148D2FC30B62}"/>
          </ac:graphicFrameMkLst>
        </pc:graphicFrameChg>
      </pc:sldChg>
      <pc:sldChg chg="modSp mod">
        <pc:chgData name="Priyansh Parikh" userId="7cebb841413dfba8" providerId="LiveId" clId="{FF361AF9-2D87-4CBD-9706-01264901D6B8}" dt="2024-08-14T21:30:49.476" v="102" actId="14100"/>
        <pc:sldMkLst>
          <pc:docMk/>
          <pc:sldMk cId="894116341" sldId="267"/>
        </pc:sldMkLst>
        <pc:picChg chg="mod">
          <ac:chgData name="Priyansh Parikh" userId="7cebb841413dfba8" providerId="LiveId" clId="{FF361AF9-2D87-4CBD-9706-01264901D6B8}" dt="2024-08-14T21:30:49.476" v="102" actId="14100"/>
          <ac:picMkLst>
            <pc:docMk/>
            <pc:sldMk cId="894116341" sldId="267"/>
            <ac:picMk id="4" creationId="{305F6E70-0786-D226-FDF9-C7FF18E493B7}"/>
          </ac:picMkLst>
        </pc:picChg>
      </pc:sldChg>
      <pc:sldChg chg="modSp">
        <pc:chgData name="Priyansh Parikh" userId="7cebb841413dfba8" providerId="LiveId" clId="{FF361AF9-2D87-4CBD-9706-01264901D6B8}" dt="2024-08-14T21:32:14.007" v="138" actId="20577"/>
        <pc:sldMkLst>
          <pc:docMk/>
          <pc:sldMk cId="2860237789" sldId="274"/>
        </pc:sldMkLst>
        <pc:graphicFrameChg chg="mod">
          <ac:chgData name="Priyansh Parikh" userId="7cebb841413dfba8" providerId="LiveId" clId="{FF361AF9-2D87-4CBD-9706-01264901D6B8}" dt="2024-08-14T21:32:14.007" v="138" actId="20577"/>
          <ac:graphicFrameMkLst>
            <pc:docMk/>
            <pc:sldMk cId="2860237789" sldId="274"/>
            <ac:graphicFrameMk id="29" creationId="{BF21DD36-D2B2-9955-1058-68867D9A109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33E19-6677-49A8-8311-DF90CB4C72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EE69F-9C75-43F1-8F58-004FB34E1383}">
      <dgm:prSet/>
      <dgm:spPr/>
      <dgm:t>
        <a:bodyPr/>
        <a:lstStyle/>
        <a:p>
          <a:pPr rtl="0"/>
          <a:r>
            <a:rPr lang="en-CA" dirty="0"/>
            <a:t>1. Nishit Gaurang Shah     130176217</a:t>
          </a:r>
          <a:endParaRPr lang="en-US" dirty="0"/>
        </a:p>
      </dgm:t>
    </dgm:pt>
    <dgm:pt modelId="{A5894796-D4EB-44A9-AD43-3F07936ED71D}" type="parTrans" cxnId="{C44EC96B-396C-45BE-B585-9D67A050BB17}">
      <dgm:prSet/>
      <dgm:spPr/>
      <dgm:t>
        <a:bodyPr/>
        <a:lstStyle/>
        <a:p>
          <a:endParaRPr lang="en-US"/>
        </a:p>
      </dgm:t>
    </dgm:pt>
    <dgm:pt modelId="{18AA603B-F2AA-436F-83C8-0214353FB2FA}" type="sibTrans" cxnId="{C44EC96B-396C-45BE-B585-9D67A050BB17}">
      <dgm:prSet/>
      <dgm:spPr/>
      <dgm:t>
        <a:bodyPr/>
        <a:lstStyle/>
        <a:p>
          <a:endParaRPr lang="en-US"/>
        </a:p>
      </dgm:t>
    </dgm:pt>
    <dgm:pt modelId="{A0D45CB3-0791-4678-8D0D-0A55DAB51FD1}">
      <dgm:prSet/>
      <dgm:spPr/>
      <dgm:t>
        <a:bodyPr/>
        <a:lstStyle/>
        <a:p>
          <a:pPr rtl="0"/>
          <a:r>
            <a:rPr lang="en-CA" dirty="0"/>
            <a:t>2. Priyansh Parikh 158341214</a:t>
          </a:r>
          <a:endParaRPr lang="en-US" dirty="0"/>
        </a:p>
      </dgm:t>
    </dgm:pt>
    <dgm:pt modelId="{BE9DD492-76CA-42C8-AF5F-EFF1478EA65A}" type="parTrans" cxnId="{5F8FE13F-492E-4BD9-B2CD-4B51C90BE13F}">
      <dgm:prSet/>
      <dgm:spPr/>
      <dgm:t>
        <a:bodyPr/>
        <a:lstStyle/>
        <a:p>
          <a:endParaRPr lang="en-US"/>
        </a:p>
      </dgm:t>
    </dgm:pt>
    <dgm:pt modelId="{01E456E0-760A-4F15-BF9B-5A023F3A0A9D}" type="sibTrans" cxnId="{5F8FE13F-492E-4BD9-B2CD-4B51C90BE13F}">
      <dgm:prSet/>
      <dgm:spPr/>
      <dgm:t>
        <a:bodyPr/>
        <a:lstStyle/>
        <a:p>
          <a:endParaRPr lang="en-US"/>
        </a:p>
      </dgm:t>
    </dgm:pt>
    <dgm:pt modelId="{A14415C1-0199-41D2-9C9D-1CC765F01A2E}">
      <dgm:prSet/>
      <dgm:spPr/>
      <dgm:t>
        <a:bodyPr/>
        <a:lstStyle/>
        <a:p>
          <a:pPr rtl="0"/>
          <a:r>
            <a:rPr lang="en-CA" dirty="0"/>
            <a:t>3. Yuvraj Singh    156150211</a:t>
          </a:r>
          <a:endParaRPr lang="en-US" dirty="0"/>
        </a:p>
      </dgm:t>
    </dgm:pt>
    <dgm:pt modelId="{3FF8A033-266C-4E32-B8EA-2208B093E5A1}" type="parTrans" cxnId="{00C07B39-8A07-46C4-BD4F-392164631683}">
      <dgm:prSet/>
      <dgm:spPr/>
      <dgm:t>
        <a:bodyPr/>
        <a:lstStyle/>
        <a:p>
          <a:endParaRPr lang="en-US"/>
        </a:p>
      </dgm:t>
    </dgm:pt>
    <dgm:pt modelId="{C34B2A35-CF9F-4E4D-804D-CC0AB30A8CAA}" type="sibTrans" cxnId="{00C07B39-8A07-46C4-BD4F-392164631683}">
      <dgm:prSet/>
      <dgm:spPr/>
      <dgm:t>
        <a:bodyPr/>
        <a:lstStyle/>
        <a:p>
          <a:endParaRPr lang="en-US"/>
        </a:p>
      </dgm:t>
    </dgm:pt>
    <dgm:pt modelId="{377D53C2-8A33-40B5-9CDA-A0924442FD70}">
      <dgm:prSet/>
      <dgm:spPr/>
      <dgm:t>
        <a:bodyPr/>
        <a:lstStyle/>
        <a:p>
          <a:pPr rtl="0"/>
          <a:r>
            <a:rPr lang="en-CA" dirty="0"/>
            <a:t> 4. Yash </a:t>
          </a:r>
          <a:r>
            <a:rPr lang="en-CA" dirty="0" err="1"/>
            <a:t>Padwani</a:t>
          </a:r>
          <a:r>
            <a:rPr lang="en-CA" dirty="0"/>
            <a:t>                         </a:t>
          </a:r>
          <a:br>
            <a:rPr lang="en-CA" dirty="0"/>
          </a:br>
          <a:r>
            <a:rPr lang="en-CA" dirty="0"/>
            <a:t>169914215</a:t>
          </a:r>
          <a:endParaRPr lang="en-US" dirty="0"/>
        </a:p>
      </dgm:t>
    </dgm:pt>
    <dgm:pt modelId="{034C0A3B-FAAB-425E-8394-E4136CA18BFA}" type="parTrans" cxnId="{855289C8-2D5C-4492-9270-255479060C4B}">
      <dgm:prSet/>
      <dgm:spPr/>
      <dgm:t>
        <a:bodyPr/>
        <a:lstStyle/>
        <a:p>
          <a:endParaRPr lang="en-US"/>
        </a:p>
      </dgm:t>
    </dgm:pt>
    <dgm:pt modelId="{650785D5-87DA-425D-9313-EB8949D546FF}" type="sibTrans" cxnId="{855289C8-2D5C-4492-9270-255479060C4B}">
      <dgm:prSet/>
      <dgm:spPr/>
      <dgm:t>
        <a:bodyPr/>
        <a:lstStyle/>
        <a:p>
          <a:endParaRPr lang="en-US"/>
        </a:p>
      </dgm:t>
    </dgm:pt>
    <dgm:pt modelId="{CB669CD0-0682-454E-9D72-3ED6BD522CB5}" type="pres">
      <dgm:prSet presAssocID="{AE033E19-6677-49A8-8311-DF90CB4C7260}" presName="linear" presStyleCnt="0">
        <dgm:presLayoutVars>
          <dgm:animLvl val="lvl"/>
          <dgm:resizeHandles val="exact"/>
        </dgm:presLayoutVars>
      </dgm:prSet>
      <dgm:spPr/>
    </dgm:pt>
    <dgm:pt modelId="{FE887C91-FA68-4542-A74F-ACAB868DCF21}" type="pres">
      <dgm:prSet presAssocID="{F5EEE69F-9C75-43F1-8F58-004FB34E13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1CAD95-8F10-4B72-A358-102976713591}" type="pres">
      <dgm:prSet presAssocID="{18AA603B-F2AA-436F-83C8-0214353FB2FA}" presName="spacer" presStyleCnt="0"/>
      <dgm:spPr/>
    </dgm:pt>
    <dgm:pt modelId="{D3D34B7F-42DC-400A-AE70-0850F43C7B4A}" type="pres">
      <dgm:prSet presAssocID="{A0D45CB3-0791-4678-8D0D-0A55DAB51F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329F74-CB1A-497F-861D-501CBF374B4B}" type="pres">
      <dgm:prSet presAssocID="{01E456E0-760A-4F15-BF9B-5A023F3A0A9D}" presName="spacer" presStyleCnt="0"/>
      <dgm:spPr/>
    </dgm:pt>
    <dgm:pt modelId="{FC950F3B-2906-4DF6-8052-3459AE75B6E3}" type="pres">
      <dgm:prSet presAssocID="{A14415C1-0199-41D2-9C9D-1CC765F01A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B26E28-6FB3-4EC6-88E3-3992F775CF3F}" type="pres">
      <dgm:prSet presAssocID="{C34B2A35-CF9F-4E4D-804D-CC0AB30A8CAA}" presName="spacer" presStyleCnt="0"/>
      <dgm:spPr/>
    </dgm:pt>
    <dgm:pt modelId="{ABD2C28E-E230-4264-AC5E-E2C7452C9788}" type="pres">
      <dgm:prSet presAssocID="{377D53C2-8A33-40B5-9CDA-A0924442FD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4043D32-E49F-4D7D-B326-3CA58DF0AB95}" type="presOf" srcId="{A0D45CB3-0791-4678-8D0D-0A55DAB51FD1}" destId="{D3D34B7F-42DC-400A-AE70-0850F43C7B4A}" srcOrd="0" destOrd="0" presId="urn:microsoft.com/office/officeart/2005/8/layout/vList2"/>
    <dgm:cxn modelId="{00C07B39-8A07-46C4-BD4F-392164631683}" srcId="{AE033E19-6677-49A8-8311-DF90CB4C7260}" destId="{A14415C1-0199-41D2-9C9D-1CC765F01A2E}" srcOrd="2" destOrd="0" parTransId="{3FF8A033-266C-4E32-B8EA-2208B093E5A1}" sibTransId="{C34B2A35-CF9F-4E4D-804D-CC0AB30A8CAA}"/>
    <dgm:cxn modelId="{5F8FE13F-492E-4BD9-B2CD-4B51C90BE13F}" srcId="{AE033E19-6677-49A8-8311-DF90CB4C7260}" destId="{A0D45CB3-0791-4678-8D0D-0A55DAB51FD1}" srcOrd="1" destOrd="0" parTransId="{BE9DD492-76CA-42C8-AF5F-EFF1478EA65A}" sibTransId="{01E456E0-760A-4F15-BF9B-5A023F3A0A9D}"/>
    <dgm:cxn modelId="{C44EC96B-396C-45BE-B585-9D67A050BB17}" srcId="{AE033E19-6677-49A8-8311-DF90CB4C7260}" destId="{F5EEE69F-9C75-43F1-8F58-004FB34E1383}" srcOrd="0" destOrd="0" parTransId="{A5894796-D4EB-44A9-AD43-3F07936ED71D}" sibTransId="{18AA603B-F2AA-436F-83C8-0214353FB2FA}"/>
    <dgm:cxn modelId="{E1F0CD58-EAAE-4657-A7F0-F8DCA5F21308}" type="presOf" srcId="{F5EEE69F-9C75-43F1-8F58-004FB34E1383}" destId="{FE887C91-FA68-4542-A74F-ACAB868DCF21}" srcOrd="0" destOrd="0" presId="urn:microsoft.com/office/officeart/2005/8/layout/vList2"/>
    <dgm:cxn modelId="{862E878F-B624-4149-BDFE-81C70598E662}" type="presOf" srcId="{377D53C2-8A33-40B5-9CDA-A0924442FD70}" destId="{ABD2C28E-E230-4264-AC5E-E2C7452C9788}" srcOrd="0" destOrd="0" presId="urn:microsoft.com/office/officeart/2005/8/layout/vList2"/>
    <dgm:cxn modelId="{C1FD8399-9E18-4CEC-98FC-FF44AF8A9B7E}" type="presOf" srcId="{A14415C1-0199-41D2-9C9D-1CC765F01A2E}" destId="{FC950F3B-2906-4DF6-8052-3459AE75B6E3}" srcOrd="0" destOrd="0" presId="urn:microsoft.com/office/officeart/2005/8/layout/vList2"/>
    <dgm:cxn modelId="{ACC606AC-CF4E-4A32-AC86-2D65227B8BF3}" type="presOf" srcId="{AE033E19-6677-49A8-8311-DF90CB4C7260}" destId="{CB669CD0-0682-454E-9D72-3ED6BD522CB5}" srcOrd="0" destOrd="0" presId="urn:microsoft.com/office/officeart/2005/8/layout/vList2"/>
    <dgm:cxn modelId="{855289C8-2D5C-4492-9270-255479060C4B}" srcId="{AE033E19-6677-49A8-8311-DF90CB4C7260}" destId="{377D53C2-8A33-40B5-9CDA-A0924442FD70}" srcOrd="3" destOrd="0" parTransId="{034C0A3B-FAAB-425E-8394-E4136CA18BFA}" sibTransId="{650785D5-87DA-425D-9313-EB8949D546FF}"/>
    <dgm:cxn modelId="{297E8CA7-9710-4D01-B774-B5BCE11505E2}" type="presParOf" srcId="{CB669CD0-0682-454E-9D72-3ED6BD522CB5}" destId="{FE887C91-FA68-4542-A74F-ACAB868DCF21}" srcOrd="0" destOrd="0" presId="urn:microsoft.com/office/officeart/2005/8/layout/vList2"/>
    <dgm:cxn modelId="{E1148BF9-C446-4651-8850-A0BA102DA4D7}" type="presParOf" srcId="{CB669CD0-0682-454E-9D72-3ED6BD522CB5}" destId="{621CAD95-8F10-4B72-A358-102976713591}" srcOrd="1" destOrd="0" presId="urn:microsoft.com/office/officeart/2005/8/layout/vList2"/>
    <dgm:cxn modelId="{260C4B72-BA7F-4CE3-8328-0D52E52CD252}" type="presParOf" srcId="{CB669CD0-0682-454E-9D72-3ED6BD522CB5}" destId="{D3D34B7F-42DC-400A-AE70-0850F43C7B4A}" srcOrd="2" destOrd="0" presId="urn:microsoft.com/office/officeart/2005/8/layout/vList2"/>
    <dgm:cxn modelId="{DD8FEEBE-42C9-4A9B-9083-2030F52B5E62}" type="presParOf" srcId="{CB669CD0-0682-454E-9D72-3ED6BD522CB5}" destId="{2E329F74-CB1A-497F-861D-501CBF374B4B}" srcOrd="3" destOrd="0" presId="urn:microsoft.com/office/officeart/2005/8/layout/vList2"/>
    <dgm:cxn modelId="{5F571679-2F06-486F-8C1D-AD81EF03E13C}" type="presParOf" srcId="{CB669CD0-0682-454E-9D72-3ED6BD522CB5}" destId="{FC950F3B-2906-4DF6-8052-3459AE75B6E3}" srcOrd="4" destOrd="0" presId="urn:microsoft.com/office/officeart/2005/8/layout/vList2"/>
    <dgm:cxn modelId="{BE3F916E-2012-433A-B21E-B7EA6052EAD4}" type="presParOf" srcId="{CB669CD0-0682-454E-9D72-3ED6BD522CB5}" destId="{7FB26E28-6FB3-4EC6-88E3-3992F775CF3F}" srcOrd="5" destOrd="0" presId="urn:microsoft.com/office/officeart/2005/8/layout/vList2"/>
    <dgm:cxn modelId="{120204E6-EC8B-4E31-86A6-7D51AF2AF583}" type="presParOf" srcId="{CB669CD0-0682-454E-9D72-3ED6BD522CB5}" destId="{ABD2C28E-E230-4264-AC5E-E2C7452C97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2CBB1-8586-4CF2-AD9B-E8C477BC4BDC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3A4E58-17FA-4373-BFCA-304A3CB97D8D}">
      <dgm:prSet custT="1"/>
      <dgm:spPr/>
      <dgm:t>
        <a:bodyPr/>
        <a:lstStyle/>
        <a:p>
          <a:r>
            <a:rPr lang="en-US" sz="1800" dirty="0"/>
            <a:t>Limited awareness and accessibility to diverse club activities within Maple Leaf Public School.</a:t>
          </a:r>
        </a:p>
      </dgm:t>
    </dgm:pt>
    <dgm:pt modelId="{B8C541C2-9B44-4AF5-BCAE-9D0925B117B5}" type="parTrans" cxnId="{4487402C-3B65-42C8-9FA7-6BBC37F54846}">
      <dgm:prSet/>
      <dgm:spPr/>
      <dgm:t>
        <a:bodyPr/>
        <a:lstStyle/>
        <a:p>
          <a:endParaRPr lang="en-US"/>
        </a:p>
      </dgm:t>
    </dgm:pt>
    <dgm:pt modelId="{196FC339-5CB2-4D86-8380-EC16E765521F}" type="sibTrans" cxnId="{4487402C-3B65-42C8-9FA7-6BBC37F54846}">
      <dgm:prSet/>
      <dgm:spPr/>
      <dgm:t>
        <a:bodyPr/>
        <a:lstStyle/>
        <a:p>
          <a:endParaRPr lang="en-US"/>
        </a:p>
      </dgm:t>
    </dgm:pt>
    <dgm:pt modelId="{248FF34D-D2B7-4AE5-A670-5C0A580198A8}">
      <dgm:prSet custT="1"/>
      <dgm:spPr/>
      <dgm:t>
        <a:bodyPr/>
        <a:lstStyle/>
        <a:p>
          <a:r>
            <a:rPr lang="en-US" sz="1800" dirty="0"/>
            <a:t>This affects students, club organizers, and the school community.</a:t>
          </a:r>
        </a:p>
      </dgm:t>
    </dgm:pt>
    <dgm:pt modelId="{32F463A8-2F8B-44AD-957F-AED3FA2F10B3}" type="parTrans" cxnId="{BDBFDF60-77BD-468E-81CA-F873E2DF3512}">
      <dgm:prSet/>
      <dgm:spPr/>
      <dgm:t>
        <a:bodyPr/>
        <a:lstStyle/>
        <a:p>
          <a:endParaRPr lang="en-US"/>
        </a:p>
      </dgm:t>
    </dgm:pt>
    <dgm:pt modelId="{F8DE43AA-CD5D-48A5-A78F-C67CAC4648C7}" type="sibTrans" cxnId="{BDBFDF60-77BD-468E-81CA-F873E2DF3512}">
      <dgm:prSet/>
      <dgm:spPr/>
      <dgm:t>
        <a:bodyPr/>
        <a:lstStyle/>
        <a:p>
          <a:endParaRPr lang="en-US"/>
        </a:p>
      </dgm:t>
    </dgm:pt>
    <dgm:pt modelId="{CB5B5B85-BCBD-48B3-8538-C5B8C7E77EF2}">
      <dgm:prSet custT="1"/>
      <dgm:spPr/>
      <dgm:t>
        <a:bodyPr/>
        <a:lstStyle/>
        <a:p>
          <a:r>
            <a:rPr lang="en-US" sz="1800" dirty="0"/>
            <a:t>Reduces student engagement, missing opportunities for personal development, and creates a fragmented sense of community.</a:t>
          </a:r>
        </a:p>
      </dgm:t>
    </dgm:pt>
    <dgm:pt modelId="{97CFE104-2C2C-44ED-B19B-B003D2739CB6}" type="parTrans" cxnId="{E7C7B2DB-248B-4473-83DE-5E7813F10E52}">
      <dgm:prSet/>
      <dgm:spPr/>
      <dgm:t>
        <a:bodyPr/>
        <a:lstStyle/>
        <a:p>
          <a:endParaRPr lang="en-US"/>
        </a:p>
      </dgm:t>
    </dgm:pt>
    <dgm:pt modelId="{55160FB5-9A70-493B-9EBF-4749EBCA9469}" type="sibTrans" cxnId="{E7C7B2DB-248B-4473-83DE-5E7813F10E52}">
      <dgm:prSet/>
      <dgm:spPr/>
      <dgm:t>
        <a:bodyPr/>
        <a:lstStyle/>
        <a:p>
          <a:endParaRPr lang="en-US"/>
        </a:p>
      </dgm:t>
    </dgm:pt>
    <dgm:pt modelId="{B519C374-E37F-4C43-896F-D74C80FF4F1C}">
      <dgm:prSet custT="1"/>
      <dgm:spPr/>
      <dgm:t>
        <a:bodyPr/>
        <a:lstStyle/>
        <a:p>
          <a:r>
            <a:rPr lang="en-US" sz="1800" dirty="0"/>
            <a:t>A successful solution would improve awareness, streamline club participation.</a:t>
          </a:r>
        </a:p>
      </dgm:t>
    </dgm:pt>
    <dgm:pt modelId="{E0300C71-75B7-4E74-A2F8-694E608C7BA5}" type="parTrans" cxnId="{A8E82C37-DACB-4D89-A5DF-7C52C3D373CB}">
      <dgm:prSet/>
      <dgm:spPr/>
      <dgm:t>
        <a:bodyPr/>
        <a:lstStyle/>
        <a:p>
          <a:endParaRPr lang="en-US"/>
        </a:p>
      </dgm:t>
    </dgm:pt>
    <dgm:pt modelId="{B93DD6E5-1DB9-4A29-84B5-720B198BB891}" type="sibTrans" cxnId="{A8E82C37-DACB-4D89-A5DF-7C52C3D373CB}">
      <dgm:prSet/>
      <dgm:spPr/>
      <dgm:t>
        <a:bodyPr/>
        <a:lstStyle/>
        <a:p>
          <a:endParaRPr lang="en-US"/>
        </a:p>
      </dgm:t>
    </dgm:pt>
    <dgm:pt modelId="{B4C24B50-980E-4EED-B25C-7E2D2EEEC625}">
      <dgm:prSet custT="1"/>
      <dgm:spPr/>
      <dgm:t>
        <a:bodyPr/>
        <a:lstStyle/>
        <a:p>
          <a:r>
            <a:rPr lang="en-US" sz="1800" dirty="0"/>
            <a:t>Strengthens the sense of community through enhanced communication and interaction.</a:t>
          </a:r>
        </a:p>
      </dgm:t>
    </dgm:pt>
    <dgm:pt modelId="{2EFAAEFA-A0BE-4099-B04B-AD36B3E9354F}" type="parTrans" cxnId="{B602A0E2-87BA-4F09-A148-6F12DFF43DD8}">
      <dgm:prSet/>
      <dgm:spPr/>
      <dgm:t>
        <a:bodyPr/>
        <a:lstStyle/>
        <a:p>
          <a:endParaRPr lang="en-US"/>
        </a:p>
      </dgm:t>
    </dgm:pt>
    <dgm:pt modelId="{50538BB6-7B8C-4354-885E-CF6046A8FDAD}" type="sibTrans" cxnId="{B602A0E2-87BA-4F09-A148-6F12DFF43DD8}">
      <dgm:prSet/>
      <dgm:spPr/>
      <dgm:t>
        <a:bodyPr/>
        <a:lstStyle/>
        <a:p>
          <a:endParaRPr lang="en-US"/>
        </a:p>
      </dgm:t>
    </dgm:pt>
    <dgm:pt modelId="{6FDD8A15-965A-4E60-85BE-88906E921194}" type="pres">
      <dgm:prSet presAssocID="{7042CBB1-8586-4CF2-AD9B-E8C477BC4BDC}" presName="outerComposite" presStyleCnt="0">
        <dgm:presLayoutVars>
          <dgm:chMax val="5"/>
          <dgm:dir/>
          <dgm:resizeHandles val="exact"/>
        </dgm:presLayoutVars>
      </dgm:prSet>
      <dgm:spPr/>
    </dgm:pt>
    <dgm:pt modelId="{7635DC05-4205-44EA-8629-23AFD5A694CB}" type="pres">
      <dgm:prSet presAssocID="{7042CBB1-8586-4CF2-AD9B-E8C477BC4BDC}" presName="dummyMaxCanvas" presStyleCnt="0">
        <dgm:presLayoutVars/>
      </dgm:prSet>
      <dgm:spPr/>
    </dgm:pt>
    <dgm:pt modelId="{E9CACD37-BE99-45EB-899D-E1EFF602B16D}" type="pres">
      <dgm:prSet presAssocID="{7042CBB1-8586-4CF2-AD9B-E8C477BC4BDC}" presName="FiveNodes_1" presStyleLbl="node1" presStyleIdx="0" presStyleCnt="5">
        <dgm:presLayoutVars>
          <dgm:bulletEnabled val="1"/>
        </dgm:presLayoutVars>
      </dgm:prSet>
      <dgm:spPr/>
    </dgm:pt>
    <dgm:pt modelId="{0CB48FD7-A8A0-4A40-8B52-24267EF9B9F1}" type="pres">
      <dgm:prSet presAssocID="{7042CBB1-8586-4CF2-AD9B-E8C477BC4BDC}" presName="FiveNodes_2" presStyleLbl="node1" presStyleIdx="1" presStyleCnt="5">
        <dgm:presLayoutVars>
          <dgm:bulletEnabled val="1"/>
        </dgm:presLayoutVars>
      </dgm:prSet>
      <dgm:spPr/>
    </dgm:pt>
    <dgm:pt modelId="{E60269A1-F3CB-454E-80DA-6E675F289989}" type="pres">
      <dgm:prSet presAssocID="{7042CBB1-8586-4CF2-AD9B-E8C477BC4BDC}" presName="FiveNodes_3" presStyleLbl="node1" presStyleIdx="2" presStyleCnt="5">
        <dgm:presLayoutVars>
          <dgm:bulletEnabled val="1"/>
        </dgm:presLayoutVars>
      </dgm:prSet>
      <dgm:spPr/>
    </dgm:pt>
    <dgm:pt modelId="{7408AA27-3488-4BAA-9A46-0F68E4300B0A}" type="pres">
      <dgm:prSet presAssocID="{7042CBB1-8586-4CF2-AD9B-E8C477BC4BDC}" presName="FiveNodes_4" presStyleLbl="node1" presStyleIdx="3" presStyleCnt="5">
        <dgm:presLayoutVars>
          <dgm:bulletEnabled val="1"/>
        </dgm:presLayoutVars>
      </dgm:prSet>
      <dgm:spPr/>
    </dgm:pt>
    <dgm:pt modelId="{B20EC5A9-30F0-41DF-BB1F-D58DE711C10B}" type="pres">
      <dgm:prSet presAssocID="{7042CBB1-8586-4CF2-AD9B-E8C477BC4BDC}" presName="FiveNodes_5" presStyleLbl="node1" presStyleIdx="4" presStyleCnt="5">
        <dgm:presLayoutVars>
          <dgm:bulletEnabled val="1"/>
        </dgm:presLayoutVars>
      </dgm:prSet>
      <dgm:spPr/>
    </dgm:pt>
    <dgm:pt modelId="{5C4801EC-43A4-4A3B-99AE-56403CB58B6B}" type="pres">
      <dgm:prSet presAssocID="{7042CBB1-8586-4CF2-AD9B-E8C477BC4BDC}" presName="FiveConn_1-2" presStyleLbl="fgAccFollowNode1" presStyleIdx="0" presStyleCnt="4">
        <dgm:presLayoutVars>
          <dgm:bulletEnabled val="1"/>
        </dgm:presLayoutVars>
      </dgm:prSet>
      <dgm:spPr/>
    </dgm:pt>
    <dgm:pt modelId="{006D3B9F-4150-4630-BE93-10966B4FF175}" type="pres">
      <dgm:prSet presAssocID="{7042CBB1-8586-4CF2-AD9B-E8C477BC4BDC}" presName="FiveConn_2-3" presStyleLbl="fgAccFollowNode1" presStyleIdx="1" presStyleCnt="4">
        <dgm:presLayoutVars>
          <dgm:bulletEnabled val="1"/>
        </dgm:presLayoutVars>
      </dgm:prSet>
      <dgm:spPr/>
    </dgm:pt>
    <dgm:pt modelId="{0A9FA435-6D54-49E0-A4EC-3421930CAA12}" type="pres">
      <dgm:prSet presAssocID="{7042CBB1-8586-4CF2-AD9B-E8C477BC4BDC}" presName="FiveConn_3-4" presStyleLbl="fgAccFollowNode1" presStyleIdx="2" presStyleCnt="4">
        <dgm:presLayoutVars>
          <dgm:bulletEnabled val="1"/>
        </dgm:presLayoutVars>
      </dgm:prSet>
      <dgm:spPr/>
    </dgm:pt>
    <dgm:pt modelId="{1F80672F-EFD2-497D-80E3-A9696942CF20}" type="pres">
      <dgm:prSet presAssocID="{7042CBB1-8586-4CF2-AD9B-E8C477BC4BDC}" presName="FiveConn_4-5" presStyleLbl="fgAccFollowNode1" presStyleIdx="3" presStyleCnt="4">
        <dgm:presLayoutVars>
          <dgm:bulletEnabled val="1"/>
        </dgm:presLayoutVars>
      </dgm:prSet>
      <dgm:spPr/>
    </dgm:pt>
    <dgm:pt modelId="{79F3D9D0-8E9D-4A9A-8CBE-C5FF3B8A40BD}" type="pres">
      <dgm:prSet presAssocID="{7042CBB1-8586-4CF2-AD9B-E8C477BC4BDC}" presName="FiveNodes_1_text" presStyleLbl="node1" presStyleIdx="4" presStyleCnt="5">
        <dgm:presLayoutVars>
          <dgm:bulletEnabled val="1"/>
        </dgm:presLayoutVars>
      </dgm:prSet>
      <dgm:spPr/>
    </dgm:pt>
    <dgm:pt modelId="{C9EAD023-86A2-4A77-8CED-B196DB47D3F8}" type="pres">
      <dgm:prSet presAssocID="{7042CBB1-8586-4CF2-AD9B-E8C477BC4BDC}" presName="FiveNodes_2_text" presStyleLbl="node1" presStyleIdx="4" presStyleCnt="5">
        <dgm:presLayoutVars>
          <dgm:bulletEnabled val="1"/>
        </dgm:presLayoutVars>
      </dgm:prSet>
      <dgm:spPr/>
    </dgm:pt>
    <dgm:pt modelId="{B3268D8C-7EBC-472D-B53F-A318DD488951}" type="pres">
      <dgm:prSet presAssocID="{7042CBB1-8586-4CF2-AD9B-E8C477BC4BDC}" presName="FiveNodes_3_text" presStyleLbl="node1" presStyleIdx="4" presStyleCnt="5">
        <dgm:presLayoutVars>
          <dgm:bulletEnabled val="1"/>
        </dgm:presLayoutVars>
      </dgm:prSet>
      <dgm:spPr/>
    </dgm:pt>
    <dgm:pt modelId="{07E40C28-2512-4E2E-B7C4-18E8AC7B9D44}" type="pres">
      <dgm:prSet presAssocID="{7042CBB1-8586-4CF2-AD9B-E8C477BC4BDC}" presName="FiveNodes_4_text" presStyleLbl="node1" presStyleIdx="4" presStyleCnt="5">
        <dgm:presLayoutVars>
          <dgm:bulletEnabled val="1"/>
        </dgm:presLayoutVars>
      </dgm:prSet>
      <dgm:spPr/>
    </dgm:pt>
    <dgm:pt modelId="{AC05A1A1-48D8-4162-835C-9BFDAAAD6D8F}" type="pres">
      <dgm:prSet presAssocID="{7042CBB1-8586-4CF2-AD9B-E8C477BC4BD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84FBD02-D9B8-439A-A60F-8DE6D8D1B7E1}" type="presOf" srcId="{B4C24B50-980E-4EED-B25C-7E2D2EEEC625}" destId="{B20EC5A9-30F0-41DF-BB1F-D58DE711C10B}" srcOrd="0" destOrd="0" presId="urn:microsoft.com/office/officeart/2005/8/layout/vProcess5"/>
    <dgm:cxn modelId="{59A29212-F213-40CA-AB2F-3859048199BB}" type="presOf" srcId="{CC3A4E58-17FA-4373-BFCA-304A3CB97D8D}" destId="{E9CACD37-BE99-45EB-899D-E1EFF602B16D}" srcOrd="0" destOrd="0" presId="urn:microsoft.com/office/officeart/2005/8/layout/vProcess5"/>
    <dgm:cxn modelId="{4487402C-3B65-42C8-9FA7-6BBC37F54846}" srcId="{7042CBB1-8586-4CF2-AD9B-E8C477BC4BDC}" destId="{CC3A4E58-17FA-4373-BFCA-304A3CB97D8D}" srcOrd="0" destOrd="0" parTransId="{B8C541C2-9B44-4AF5-BCAE-9D0925B117B5}" sibTransId="{196FC339-5CB2-4D86-8380-EC16E765521F}"/>
    <dgm:cxn modelId="{8E592636-542C-42E4-8A4D-B4DEB7251872}" type="presOf" srcId="{B4C24B50-980E-4EED-B25C-7E2D2EEEC625}" destId="{AC05A1A1-48D8-4162-835C-9BFDAAAD6D8F}" srcOrd="1" destOrd="0" presId="urn:microsoft.com/office/officeart/2005/8/layout/vProcess5"/>
    <dgm:cxn modelId="{A8E82C37-DACB-4D89-A5DF-7C52C3D373CB}" srcId="{7042CBB1-8586-4CF2-AD9B-E8C477BC4BDC}" destId="{B519C374-E37F-4C43-896F-D74C80FF4F1C}" srcOrd="3" destOrd="0" parTransId="{E0300C71-75B7-4E74-A2F8-694E608C7BA5}" sibTransId="{B93DD6E5-1DB9-4A29-84B5-720B198BB891}"/>
    <dgm:cxn modelId="{BDBFDF60-77BD-468E-81CA-F873E2DF3512}" srcId="{7042CBB1-8586-4CF2-AD9B-E8C477BC4BDC}" destId="{248FF34D-D2B7-4AE5-A670-5C0A580198A8}" srcOrd="1" destOrd="0" parTransId="{32F463A8-2F8B-44AD-957F-AED3FA2F10B3}" sibTransId="{F8DE43AA-CD5D-48A5-A78F-C67CAC4648C7}"/>
    <dgm:cxn modelId="{631C4E43-81FC-4142-B759-8ED76A74D1CF}" type="presOf" srcId="{CC3A4E58-17FA-4373-BFCA-304A3CB97D8D}" destId="{79F3D9D0-8E9D-4A9A-8CBE-C5FF3B8A40BD}" srcOrd="1" destOrd="0" presId="urn:microsoft.com/office/officeart/2005/8/layout/vProcess5"/>
    <dgm:cxn modelId="{D4573569-955A-45EE-A0B4-CF1567F9EAA8}" type="presOf" srcId="{55160FB5-9A70-493B-9EBF-4749EBCA9469}" destId="{0A9FA435-6D54-49E0-A4EC-3421930CAA12}" srcOrd="0" destOrd="0" presId="urn:microsoft.com/office/officeart/2005/8/layout/vProcess5"/>
    <dgm:cxn modelId="{2CEC354C-16E5-4BCE-870D-2CD0D379EE8C}" type="presOf" srcId="{CB5B5B85-BCBD-48B3-8538-C5B8C7E77EF2}" destId="{B3268D8C-7EBC-472D-B53F-A318DD488951}" srcOrd="1" destOrd="0" presId="urn:microsoft.com/office/officeart/2005/8/layout/vProcess5"/>
    <dgm:cxn modelId="{470C6470-4363-4D7C-9BAE-4F1546F921E9}" type="presOf" srcId="{7042CBB1-8586-4CF2-AD9B-E8C477BC4BDC}" destId="{6FDD8A15-965A-4E60-85BE-88906E921194}" srcOrd="0" destOrd="0" presId="urn:microsoft.com/office/officeart/2005/8/layout/vProcess5"/>
    <dgm:cxn modelId="{52EFE453-CF16-4F3E-843E-7178C70A0BEC}" type="presOf" srcId="{248FF34D-D2B7-4AE5-A670-5C0A580198A8}" destId="{0CB48FD7-A8A0-4A40-8B52-24267EF9B9F1}" srcOrd="0" destOrd="0" presId="urn:microsoft.com/office/officeart/2005/8/layout/vProcess5"/>
    <dgm:cxn modelId="{6E74F458-C2A1-46F2-BD10-05AF773140A6}" type="presOf" srcId="{B519C374-E37F-4C43-896F-D74C80FF4F1C}" destId="{7408AA27-3488-4BAA-9A46-0F68E4300B0A}" srcOrd="0" destOrd="0" presId="urn:microsoft.com/office/officeart/2005/8/layout/vProcess5"/>
    <dgm:cxn modelId="{63A2DD8F-704A-4756-81BE-DCEE4B93CFD9}" type="presOf" srcId="{B93DD6E5-1DB9-4A29-84B5-720B198BB891}" destId="{1F80672F-EFD2-497D-80E3-A9696942CF20}" srcOrd="0" destOrd="0" presId="urn:microsoft.com/office/officeart/2005/8/layout/vProcess5"/>
    <dgm:cxn modelId="{CB3E9E96-6259-4E67-AB49-551BC70F174D}" type="presOf" srcId="{F8DE43AA-CD5D-48A5-A78F-C67CAC4648C7}" destId="{006D3B9F-4150-4630-BE93-10966B4FF175}" srcOrd="0" destOrd="0" presId="urn:microsoft.com/office/officeart/2005/8/layout/vProcess5"/>
    <dgm:cxn modelId="{849075A6-36A5-4D13-8073-4D4A1C49E009}" type="presOf" srcId="{196FC339-5CB2-4D86-8380-EC16E765521F}" destId="{5C4801EC-43A4-4A3B-99AE-56403CB58B6B}" srcOrd="0" destOrd="0" presId="urn:microsoft.com/office/officeart/2005/8/layout/vProcess5"/>
    <dgm:cxn modelId="{400BFCB4-B83C-48FD-8DE8-7F44CB9ADFED}" type="presOf" srcId="{CB5B5B85-BCBD-48B3-8538-C5B8C7E77EF2}" destId="{E60269A1-F3CB-454E-80DA-6E675F289989}" srcOrd="0" destOrd="0" presId="urn:microsoft.com/office/officeart/2005/8/layout/vProcess5"/>
    <dgm:cxn modelId="{E7C7B2DB-248B-4473-83DE-5E7813F10E52}" srcId="{7042CBB1-8586-4CF2-AD9B-E8C477BC4BDC}" destId="{CB5B5B85-BCBD-48B3-8538-C5B8C7E77EF2}" srcOrd="2" destOrd="0" parTransId="{97CFE104-2C2C-44ED-B19B-B003D2739CB6}" sibTransId="{55160FB5-9A70-493B-9EBF-4749EBCA9469}"/>
    <dgm:cxn modelId="{5F600EE1-8592-47EB-95C9-AF7294CD7BF5}" type="presOf" srcId="{B519C374-E37F-4C43-896F-D74C80FF4F1C}" destId="{07E40C28-2512-4E2E-B7C4-18E8AC7B9D44}" srcOrd="1" destOrd="0" presId="urn:microsoft.com/office/officeart/2005/8/layout/vProcess5"/>
    <dgm:cxn modelId="{B602A0E2-87BA-4F09-A148-6F12DFF43DD8}" srcId="{7042CBB1-8586-4CF2-AD9B-E8C477BC4BDC}" destId="{B4C24B50-980E-4EED-B25C-7E2D2EEEC625}" srcOrd="4" destOrd="0" parTransId="{2EFAAEFA-A0BE-4099-B04B-AD36B3E9354F}" sibTransId="{50538BB6-7B8C-4354-885E-CF6046A8FDAD}"/>
    <dgm:cxn modelId="{74D2EFEB-25F2-416B-98F2-F1FABDBE6CA2}" type="presOf" srcId="{248FF34D-D2B7-4AE5-A670-5C0A580198A8}" destId="{C9EAD023-86A2-4A77-8CED-B196DB47D3F8}" srcOrd="1" destOrd="0" presId="urn:microsoft.com/office/officeart/2005/8/layout/vProcess5"/>
    <dgm:cxn modelId="{10A52A46-5443-48C1-AC76-727D343B3B36}" type="presParOf" srcId="{6FDD8A15-965A-4E60-85BE-88906E921194}" destId="{7635DC05-4205-44EA-8629-23AFD5A694CB}" srcOrd="0" destOrd="0" presId="urn:microsoft.com/office/officeart/2005/8/layout/vProcess5"/>
    <dgm:cxn modelId="{90476E4B-F3D9-4C4D-8683-469E6802937F}" type="presParOf" srcId="{6FDD8A15-965A-4E60-85BE-88906E921194}" destId="{E9CACD37-BE99-45EB-899D-E1EFF602B16D}" srcOrd="1" destOrd="0" presId="urn:microsoft.com/office/officeart/2005/8/layout/vProcess5"/>
    <dgm:cxn modelId="{25351801-9F7C-4C71-BD5B-74B9D5152740}" type="presParOf" srcId="{6FDD8A15-965A-4E60-85BE-88906E921194}" destId="{0CB48FD7-A8A0-4A40-8B52-24267EF9B9F1}" srcOrd="2" destOrd="0" presId="urn:microsoft.com/office/officeart/2005/8/layout/vProcess5"/>
    <dgm:cxn modelId="{71718B0A-184C-4C6E-A710-9E4D1DFA6FA0}" type="presParOf" srcId="{6FDD8A15-965A-4E60-85BE-88906E921194}" destId="{E60269A1-F3CB-454E-80DA-6E675F289989}" srcOrd="3" destOrd="0" presId="urn:microsoft.com/office/officeart/2005/8/layout/vProcess5"/>
    <dgm:cxn modelId="{F157EDEC-1B11-4FE0-9649-EEC05B3C704A}" type="presParOf" srcId="{6FDD8A15-965A-4E60-85BE-88906E921194}" destId="{7408AA27-3488-4BAA-9A46-0F68E4300B0A}" srcOrd="4" destOrd="0" presId="urn:microsoft.com/office/officeart/2005/8/layout/vProcess5"/>
    <dgm:cxn modelId="{8307ABA5-22A4-4608-A5F9-7950BB663A0B}" type="presParOf" srcId="{6FDD8A15-965A-4E60-85BE-88906E921194}" destId="{B20EC5A9-30F0-41DF-BB1F-D58DE711C10B}" srcOrd="5" destOrd="0" presId="urn:microsoft.com/office/officeart/2005/8/layout/vProcess5"/>
    <dgm:cxn modelId="{411395C7-CBCE-405D-A9A5-0C506BDB237A}" type="presParOf" srcId="{6FDD8A15-965A-4E60-85BE-88906E921194}" destId="{5C4801EC-43A4-4A3B-99AE-56403CB58B6B}" srcOrd="6" destOrd="0" presId="urn:microsoft.com/office/officeart/2005/8/layout/vProcess5"/>
    <dgm:cxn modelId="{22EFFA5E-8FD9-4C44-93DF-409085409D9B}" type="presParOf" srcId="{6FDD8A15-965A-4E60-85BE-88906E921194}" destId="{006D3B9F-4150-4630-BE93-10966B4FF175}" srcOrd="7" destOrd="0" presId="urn:microsoft.com/office/officeart/2005/8/layout/vProcess5"/>
    <dgm:cxn modelId="{A1AE6D3E-E906-409A-A991-35912C56C2C5}" type="presParOf" srcId="{6FDD8A15-965A-4E60-85BE-88906E921194}" destId="{0A9FA435-6D54-49E0-A4EC-3421930CAA12}" srcOrd="8" destOrd="0" presId="urn:microsoft.com/office/officeart/2005/8/layout/vProcess5"/>
    <dgm:cxn modelId="{8DFA3E15-BA49-4E22-9B17-16E8533B9198}" type="presParOf" srcId="{6FDD8A15-965A-4E60-85BE-88906E921194}" destId="{1F80672F-EFD2-497D-80E3-A9696942CF20}" srcOrd="9" destOrd="0" presId="urn:microsoft.com/office/officeart/2005/8/layout/vProcess5"/>
    <dgm:cxn modelId="{E4EF6B82-D6C2-446B-8A28-E90B0223C1DE}" type="presParOf" srcId="{6FDD8A15-965A-4E60-85BE-88906E921194}" destId="{79F3D9D0-8E9D-4A9A-8CBE-C5FF3B8A40BD}" srcOrd="10" destOrd="0" presId="urn:microsoft.com/office/officeart/2005/8/layout/vProcess5"/>
    <dgm:cxn modelId="{7CC2AC2B-3EEC-4625-9596-953F50BF484E}" type="presParOf" srcId="{6FDD8A15-965A-4E60-85BE-88906E921194}" destId="{C9EAD023-86A2-4A77-8CED-B196DB47D3F8}" srcOrd="11" destOrd="0" presId="urn:microsoft.com/office/officeart/2005/8/layout/vProcess5"/>
    <dgm:cxn modelId="{0C502EC5-C07F-4980-87CC-8F8C59E55165}" type="presParOf" srcId="{6FDD8A15-965A-4E60-85BE-88906E921194}" destId="{B3268D8C-7EBC-472D-B53F-A318DD488951}" srcOrd="12" destOrd="0" presId="urn:microsoft.com/office/officeart/2005/8/layout/vProcess5"/>
    <dgm:cxn modelId="{EA14459C-9E44-4884-A1DE-CAF52076C220}" type="presParOf" srcId="{6FDD8A15-965A-4E60-85BE-88906E921194}" destId="{07E40C28-2512-4E2E-B7C4-18E8AC7B9D44}" srcOrd="13" destOrd="0" presId="urn:microsoft.com/office/officeart/2005/8/layout/vProcess5"/>
    <dgm:cxn modelId="{9DE91933-5B53-4454-B3BD-8F6C0E68D002}" type="presParOf" srcId="{6FDD8A15-965A-4E60-85BE-88906E921194}" destId="{AC05A1A1-48D8-4162-835C-9BFDAAAD6D8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EF317-2C07-4A7B-B73B-EDB9BC131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89CCF-05AE-404F-A961-08C7C8B1C134}">
      <dgm:prSet/>
      <dgm:spPr/>
      <dgm:t>
        <a:bodyPr/>
        <a:lstStyle/>
        <a:p>
          <a:r>
            <a:rPr lang="en-US" dirty="0"/>
            <a:t>Club-Hub is a comprehensive web application.</a:t>
          </a:r>
        </a:p>
      </dgm:t>
    </dgm:pt>
    <dgm:pt modelId="{0A98F020-A7BA-4527-B2F6-86104AF262C6}" type="parTrans" cxnId="{7E6AECE4-A55B-4889-A68E-EAB68FE02ADA}">
      <dgm:prSet/>
      <dgm:spPr/>
      <dgm:t>
        <a:bodyPr/>
        <a:lstStyle/>
        <a:p>
          <a:endParaRPr lang="en-US"/>
        </a:p>
      </dgm:t>
    </dgm:pt>
    <dgm:pt modelId="{DB6F5009-4E55-43E1-8654-D4D08B4BD01C}" type="sibTrans" cxnId="{7E6AECE4-A55B-4889-A68E-EAB68FE02ADA}">
      <dgm:prSet/>
      <dgm:spPr/>
      <dgm:t>
        <a:bodyPr/>
        <a:lstStyle/>
        <a:p>
          <a:endParaRPr lang="en-US"/>
        </a:p>
      </dgm:t>
    </dgm:pt>
    <dgm:pt modelId="{C6A76E4E-91ED-433B-8DCD-6DD4C8227686}">
      <dgm:prSet/>
      <dgm:spPr/>
      <dgm:t>
        <a:bodyPr/>
        <a:lstStyle/>
        <a:p>
          <a:r>
            <a:rPr lang="en-US" dirty="0"/>
            <a:t>For Maple Leaf Public School students seeking diverse extracurricular experiences.</a:t>
          </a:r>
        </a:p>
      </dgm:t>
    </dgm:pt>
    <dgm:pt modelId="{8C1F5677-B22B-4DD6-8D62-D984252DD33C}" type="parTrans" cxnId="{F5C383C8-2D1B-48AE-9733-2E8B63D30066}">
      <dgm:prSet/>
      <dgm:spPr/>
      <dgm:t>
        <a:bodyPr/>
        <a:lstStyle/>
        <a:p>
          <a:endParaRPr lang="en-US"/>
        </a:p>
      </dgm:t>
    </dgm:pt>
    <dgm:pt modelId="{8357215B-0B38-4B5B-B460-87751470E8AF}" type="sibTrans" cxnId="{F5C383C8-2D1B-48AE-9733-2E8B63D30066}">
      <dgm:prSet/>
      <dgm:spPr/>
      <dgm:t>
        <a:bodyPr/>
        <a:lstStyle/>
        <a:p>
          <a:endParaRPr lang="en-US"/>
        </a:p>
      </dgm:t>
    </dgm:pt>
    <dgm:pt modelId="{2D59F9AB-525E-436B-AC14-F152656A8DFF}">
      <dgm:prSet/>
      <dgm:spPr/>
      <dgm:t>
        <a:bodyPr/>
        <a:lstStyle/>
        <a:p>
          <a:r>
            <a:rPr lang="en-US" dirty="0"/>
            <a:t>It centralizes club information, events, and interactions, unlike traditional methods.</a:t>
          </a:r>
        </a:p>
      </dgm:t>
    </dgm:pt>
    <dgm:pt modelId="{B3CA5056-8C27-45F1-AA8E-C89B198E109C}" type="parTrans" cxnId="{712FA0E6-46F3-4EE6-9147-99671CC2AD17}">
      <dgm:prSet/>
      <dgm:spPr/>
      <dgm:t>
        <a:bodyPr/>
        <a:lstStyle/>
        <a:p>
          <a:endParaRPr lang="en-US"/>
        </a:p>
      </dgm:t>
    </dgm:pt>
    <dgm:pt modelId="{72D6FDAE-15B6-4B34-8C76-6B19E5BE1D80}" type="sibTrans" cxnId="{712FA0E6-46F3-4EE6-9147-99671CC2AD17}">
      <dgm:prSet/>
      <dgm:spPr/>
      <dgm:t>
        <a:bodyPr/>
        <a:lstStyle/>
        <a:p>
          <a:endParaRPr lang="en-US"/>
        </a:p>
      </dgm:t>
    </dgm:pt>
    <dgm:pt modelId="{723DDCB2-DC6E-454F-8AD8-BD2CCDC9E21C}">
      <dgm:prSet/>
      <dgm:spPr/>
      <dgm:t>
        <a:bodyPr/>
        <a:lstStyle/>
        <a:p>
          <a:r>
            <a:rPr lang="en-US" dirty="0"/>
            <a:t>Our product provides a user-friendly interface that encourages active engagement.</a:t>
          </a:r>
        </a:p>
      </dgm:t>
    </dgm:pt>
    <dgm:pt modelId="{46746C4A-7383-4121-A7CC-15774D96C7F6}" type="parTrans" cxnId="{A5A8908E-F045-40B7-9345-C7F7C951985D}">
      <dgm:prSet/>
      <dgm:spPr/>
      <dgm:t>
        <a:bodyPr/>
        <a:lstStyle/>
        <a:p>
          <a:endParaRPr lang="en-US"/>
        </a:p>
      </dgm:t>
    </dgm:pt>
    <dgm:pt modelId="{8DE724F8-BC81-4B76-9D04-DB45298BCF08}" type="sibTrans" cxnId="{A5A8908E-F045-40B7-9345-C7F7C951985D}">
      <dgm:prSet/>
      <dgm:spPr/>
      <dgm:t>
        <a:bodyPr/>
        <a:lstStyle/>
        <a:p>
          <a:endParaRPr lang="en-US"/>
        </a:p>
      </dgm:t>
    </dgm:pt>
    <dgm:pt modelId="{0DD63E3F-CDAD-4469-B8B9-6AB44FAEB395}">
      <dgm:prSet/>
      <dgm:spPr/>
      <dgm:t>
        <a:bodyPr/>
        <a:lstStyle/>
        <a:p>
          <a:r>
            <a:rPr lang="en-US" dirty="0"/>
            <a:t>Fosters a sense of belonging through seamless integration with the school's homepage.</a:t>
          </a:r>
        </a:p>
      </dgm:t>
    </dgm:pt>
    <dgm:pt modelId="{3BD694A3-AC4C-4AA9-A183-2ACEA8A4294D}" type="parTrans" cxnId="{AE0BAC5A-AC53-4E08-A987-95EB9A275A53}">
      <dgm:prSet/>
      <dgm:spPr/>
      <dgm:t>
        <a:bodyPr/>
        <a:lstStyle/>
        <a:p>
          <a:endParaRPr lang="en-US"/>
        </a:p>
      </dgm:t>
    </dgm:pt>
    <dgm:pt modelId="{821ED98C-6E11-46F1-A3D4-1B668E762177}" type="sibTrans" cxnId="{AE0BAC5A-AC53-4E08-A987-95EB9A275A53}">
      <dgm:prSet/>
      <dgm:spPr/>
      <dgm:t>
        <a:bodyPr/>
        <a:lstStyle/>
        <a:p>
          <a:endParaRPr lang="en-US"/>
        </a:p>
      </dgm:t>
    </dgm:pt>
    <dgm:pt modelId="{40337510-EEE2-4EAD-A21B-E7A7322DA0CF}" type="pres">
      <dgm:prSet presAssocID="{A11EF317-2C07-4A7B-B73B-EDB9BC131097}" presName="linear" presStyleCnt="0">
        <dgm:presLayoutVars>
          <dgm:animLvl val="lvl"/>
          <dgm:resizeHandles val="exact"/>
        </dgm:presLayoutVars>
      </dgm:prSet>
      <dgm:spPr/>
    </dgm:pt>
    <dgm:pt modelId="{FD072038-8850-4227-B900-C50CDD7B3EBD}" type="pres">
      <dgm:prSet presAssocID="{4F189CCF-05AE-404F-A961-08C7C8B1C13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AF853B-F261-4170-BEEE-7B031569E4AD}" type="pres">
      <dgm:prSet presAssocID="{DB6F5009-4E55-43E1-8654-D4D08B4BD01C}" presName="spacer" presStyleCnt="0"/>
      <dgm:spPr/>
    </dgm:pt>
    <dgm:pt modelId="{D7E74DDE-CC4B-4802-9564-FB0E211CB3C8}" type="pres">
      <dgm:prSet presAssocID="{C6A76E4E-91ED-433B-8DCD-6DD4C82276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A9EBAE-E681-445E-9F34-8954FAC2C330}" type="pres">
      <dgm:prSet presAssocID="{8357215B-0B38-4B5B-B460-87751470E8AF}" presName="spacer" presStyleCnt="0"/>
      <dgm:spPr/>
    </dgm:pt>
    <dgm:pt modelId="{DC11985E-EFDD-4EC9-B5BC-4407E5343E42}" type="pres">
      <dgm:prSet presAssocID="{2D59F9AB-525E-436B-AC14-F152656A8D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2B0EDCC-40EA-4E53-B89D-EB7CF8AB3543}" type="pres">
      <dgm:prSet presAssocID="{72D6FDAE-15B6-4B34-8C76-6B19E5BE1D80}" presName="spacer" presStyleCnt="0"/>
      <dgm:spPr/>
    </dgm:pt>
    <dgm:pt modelId="{767754E2-29EB-4942-9AE7-99111BAFB7A9}" type="pres">
      <dgm:prSet presAssocID="{723DDCB2-DC6E-454F-8AD8-BD2CCDC9E2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0AA3A2-B61D-4296-9CAD-480258F37290}" type="pres">
      <dgm:prSet presAssocID="{8DE724F8-BC81-4B76-9D04-DB45298BCF08}" presName="spacer" presStyleCnt="0"/>
      <dgm:spPr/>
    </dgm:pt>
    <dgm:pt modelId="{2F30C6E0-1ACE-4C2A-B247-DB573CFAB40C}" type="pres">
      <dgm:prSet presAssocID="{0DD63E3F-CDAD-4469-B8B9-6AB44FAEB3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780F612-3248-42DE-B827-CD38E9799B66}" type="presOf" srcId="{2D59F9AB-525E-436B-AC14-F152656A8DFF}" destId="{DC11985E-EFDD-4EC9-B5BC-4407E5343E42}" srcOrd="0" destOrd="0" presId="urn:microsoft.com/office/officeart/2005/8/layout/vList2"/>
    <dgm:cxn modelId="{77096118-90E5-4069-B674-17A891FA4D43}" type="presOf" srcId="{C6A76E4E-91ED-433B-8DCD-6DD4C8227686}" destId="{D7E74DDE-CC4B-4802-9564-FB0E211CB3C8}" srcOrd="0" destOrd="0" presId="urn:microsoft.com/office/officeart/2005/8/layout/vList2"/>
    <dgm:cxn modelId="{AE0BAC5A-AC53-4E08-A987-95EB9A275A53}" srcId="{A11EF317-2C07-4A7B-B73B-EDB9BC131097}" destId="{0DD63E3F-CDAD-4469-B8B9-6AB44FAEB395}" srcOrd="4" destOrd="0" parTransId="{3BD694A3-AC4C-4AA9-A183-2ACEA8A4294D}" sibTransId="{821ED98C-6E11-46F1-A3D4-1B668E762177}"/>
    <dgm:cxn modelId="{E7088589-7477-4B3F-A9E6-55D7CDEF430F}" type="presOf" srcId="{4F189CCF-05AE-404F-A961-08C7C8B1C134}" destId="{FD072038-8850-4227-B900-C50CDD7B3EBD}" srcOrd="0" destOrd="0" presId="urn:microsoft.com/office/officeart/2005/8/layout/vList2"/>
    <dgm:cxn modelId="{A5A8908E-F045-40B7-9345-C7F7C951985D}" srcId="{A11EF317-2C07-4A7B-B73B-EDB9BC131097}" destId="{723DDCB2-DC6E-454F-8AD8-BD2CCDC9E21C}" srcOrd="3" destOrd="0" parTransId="{46746C4A-7383-4121-A7CC-15774D96C7F6}" sibTransId="{8DE724F8-BC81-4B76-9D04-DB45298BCF08}"/>
    <dgm:cxn modelId="{3A54DFB5-A2E2-454C-A994-6AC4B941EAA1}" type="presOf" srcId="{0DD63E3F-CDAD-4469-B8B9-6AB44FAEB395}" destId="{2F30C6E0-1ACE-4C2A-B247-DB573CFAB40C}" srcOrd="0" destOrd="0" presId="urn:microsoft.com/office/officeart/2005/8/layout/vList2"/>
    <dgm:cxn modelId="{F5C383C8-2D1B-48AE-9733-2E8B63D30066}" srcId="{A11EF317-2C07-4A7B-B73B-EDB9BC131097}" destId="{C6A76E4E-91ED-433B-8DCD-6DD4C8227686}" srcOrd="1" destOrd="0" parTransId="{8C1F5677-B22B-4DD6-8D62-D984252DD33C}" sibTransId="{8357215B-0B38-4B5B-B460-87751470E8AF}"/>
    <dgm:cxn modelId="{40F56FCA-8C82-4CB4-9508-6D1773EDF4B1}" type="presOf" srcId="{A11EF317-2C07-4A7B-B73B-EDB9BC131097}" destId="{40337510-EEE2-4EAD-A21B-E7A7322DA0CF}" srcOrd="0" destOrd="0" presId="urn:microsoft.com/office/officeart/2005/8/layout/vList2"/>
    <dgm:cxn modelId="{2F15D2E2-EB7E-4977-801E-36A6B977095B}" type="presOf" srcId="{723DDCB2-DC6E-454F-8AD8-BD2CCDC9E21C}" destId="{767754E2-29EB-4942-9AE7-99111BAFB7A9}" srcOrd="0" destOrd="0" presId="urn:microsoft.com/office/officeart/2005/8/layout/vList2"/>
    <dgm:cxn modelId="{7E6AECE4-A55B-4889-A68E-EAB68FE02ADA}" srcId="{A11EF317-2C07-4A7B-B73B-EDB9BC131097}" destId="{4F189CCF-05AE-404F-A961-08C7C8B1C134}" srcOrd="0" destOrd="0" parTransId="{0A98F020-A7BA-4527-B2F6-86104AF262C6}" sibTransId="{DB6F5009-4E55-43E1-8654-D4D08B4BD01C}"/>
    <dgm:cxn modelId="{712FA0E6-46F3-4EE6-9147-99671CC2AD17}" srcId="{A11EF317-2C07-4A7B-B73B-EDB9BC131097}" destId="{2D59F9AB-525E-436B-AC14-F152656A8DFF}" srcOrd="2" destOrd="0" parTransId="{B3CA5056-8C27-45F1-AA8E-C89B198E109C}" sibTransId="{72D6FDAE-15B6-4B34-8C76-6B19E5BE1D80}"/>
    <dgm:cxn modelId="{CA9E6CBD-684C-425C-8430-4294A2101CD0}" type="presParOf" srcId="{40337510-EEE2-4EAD-A21B-E7A7322DA0CF}" destId="{FD072038-8850-4227-B900-C50CDD7B3EBD}" srcOrd="0" destOrd="0" presId="urn:microsoft.com/office/officeart/2005/8/layout/vList2"/>
    <dgm:cxn modelId="{38F2949E-4F19-4CDA-B6A1-C63F301B032E}" type="presParOf" srcId="{40337510-EEE2-4EAD-A21B-E7A7322DA0CF}" destId="{78AF853B-F261-4170-BEEE-7B031569E4AD}" srcOrd="1" destOrd="0" presId="urn:microsoft.com/office/officeart/2005/8/layout/vList2"/>
    <dgm:cxn modelId="{60C0D5B2-1842-4465-80AE-AF532D3E392B}" type="presParOf" srcId="{40337510-EEE2-4EAD-A21B-E7A7322DA0CF}" destId="{D7E74DDE-CC4B-4802-9564-FB0E211CB3C8}" srcOrd="2" destOrd="0" presId="urn:microsoft.com/office/officeart/2005/8/layout/vList2"/>
    <dgm:cxn modelId="{28BC256B-0079-487C-AD52-1F7019C58C3D}" type="presParOf" srcId="{40337510-EEE2-4EAD-A21B-E7A7322DA0CF}" destId="{FFA9EBAE-E681-445E-9F34-8954FAC2C330}" srcOrd="3" destOrd="0" presId="urn:microsoft.com/office/officeart/2005/8/layout/vList2"/>
    <dgm:cxn modelId="{21F1873F-8C4F-43F9-9C18-5BA9F40F66E1}" type="presParOf" srcId="{40337510-EEE2-4EAD-A21B-E7A7322DA0CF}" destId="{DC11985E-EFDD-4EC9-B5BC-4407E5343E42}" srcOrd="4" destOrd="0" presId="urn:microsoft.com/office/officeart/2005/8/layout/vList2"/>
    <dgm:cxn modelId="{4AAE0753-C3EA-4286-8988-000B9478B4FC}" type="presParOf" srcId="{40337510-EEE2-4EAD-A21B-E7A7322DA0CF}" destId="{62B0EDCC-40EA-4E53-B89D-EB7CF8AB3543}" srcOrd="5" destOrd="0" presId="urn:microsoft.com/office/officeart/2005/8/layout/vList2"/>
    <dgm:cxn modelId="{2139BE0F-45ED-4975-8F0E-218D947C4212}" type="presParOf" srcId="{40337510-EEE2-4EAD-A21B-E7A7322DA0CF}" destId="{767754E2-29EB-4942-9AE7-99111BAFB7A9}" srcOrd="6" destOrd="0" presId="urn:microsoft.com/office/officeart/2005/8/layout/vList2"/>
    <dgm:cxn modelId="{E1868D21-2F27-4F8E-95C1-6EC133865891}" type="presParOf" srcId="{40337510-EEE2-4EAD-A21B-E7A7322DA0CF}" destId="{760AA3A2-B61D-4296-9CAD-480258F37290}" srcOrd="7" destOrd="0" presId="urn:microsoft.com/office/officeart/2005/8/layout/vList2"/>
    <dgm:cxn modelId="{3A09D1B4-31C4-44CD-9BAC-AB244C3F0BD0}" type="presParOf" srcId="{40337510-EEE2-4EAD-A21B-E7A7322DA0CF}" destId="{2F30C6E0-1ACE-4C2A-B247-DB573CFAB4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D2795A-78EE-4CD8-8F60-11EBAFFAFA6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463AB3-B90D-434A-ABF6-50A926CF2967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Technology Stack:</a:t>
          </a:r>
          <a:r>
            <a:rPr lang="en-US" b="0"/>
            <a:t> Frontend with HTML and CSS; Backend with Node.js, Express.js, and MongoDB via Mongoose; Utilities include dotenv, bcrypt, and Nodemon.</a:t>
          </a:r>
          <a:endParaRPr lang="en-US"/>
        </a:p>
      </dgm:t>
    </dgm:pt>
    <dgm:pt modelId="{997B917A-82BF-4584-B213-22695F6F06B1}" type="parTrans" cxnId="{30754FB5-B76B-4369-B767-25F79A86F157}">
      <dgm:prSet/>
      <dgm:spPr/>
    </dgm:pt>
    <dgm:pt modelId="{7FA9A17A-77F9-4B82-94A5-50441B805DD0}" type="sibTrans" cxnId="{30754FB5-B76B-4369-B767-25F79A86F157}">
      <dgm:prSet/>
      <dgm:spPr/>
    </dgm:pt>
    <dgm:pt modelId="{65F1B16E-078E-4384-953D-DC8CA6F44E3C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Application Structure:</a:t>
          </a:r>
          <a:r>
            <a:rPr lang="en-US" b="0"/>
            <a:t> Models for data schema (club.js, user.js), Public for static files (CSS, images), Views for HTML pages (home.html, registerPage.html), Config with .env and server.js.</a:t>
          </a:r>
          <a:endParaRPr lang="en-US"/>
        </a:p>
      </dgm:t>
    </dgm:pt>
    <dgm:pt modelId="{300DFA79-7767-4186-8EED-D5EDCC259E14}" type="parTrans" cxnId="{DE43F783-AF3B-4AE6-9018-D450B8DB14A6}">
      <dgm:prSet/>
      <dgm:spPr/>
    </dgm:pt>
    <dgm:pt modelId="{6713B2B3-8789-4343-8CA1-FF2AAD95C22E}" type="sibTrans" cxnId="{DE43F783-AF3B-4AE6-9018-D450B8DB14A6}">
      <dgm:prSet/>
      <dgm:spPr/>
    </dgm:pt>
    <dgm:pt modelId="{8ED57458-216B-45E6-A992-82B6F0B2BF0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Component Interaction:</a:t>
          </a:r>
          <a:r>
            <a:rPr lang="en-US" b="0"/>
            <a:t> Frontend interacts with Backend; Backend utilizes Utilities; Modular design ensures easy maintenance.</a:t>
          </a:r>
          <a:endParaRPr lang="en-US"/>
        </a:p>
      </dgm:t>
    </dgm:pt>
    <dgm:pt modelId="{98703D1B-D5D7-4F97-A497-A422452A4EDB}" type="parTrans" cxnId="{4B2DB54B-AAF1-4916-AA05-5890A4FF9F06}">
      <dgm:prSet/>
      <dgm:spPr/>
    </dgm:pt>
    <dgm:pt modelId="{3D4D5AAC-15A0-4FA1-9788-51C835BCAACF}" type="sibTrans" cxnId="{4B2DB54B-AAF1-4916-AA05-5890A4FF9F06}">
      <dgm:prSet/>
      <dgm:spPr/>
    </dgm:pt>
    <dgm:pt modelId="{53DC6A87-EC9E-4616-96AE-5D6C061FEAE4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Flow:</a:t>
          </a:r>
          <a:r>
            <a:rPr lang="en-US" b="0"/>
            <a:t> Frontend sends requests to Backend, which processes them using Utilities and interacts with MongoDB; Data is then returned to the Frontend.</a:t>
          </a:r>
          <a:endParaRPr lang="en-US"/>
        </a:p>
      </dgm:t>
    </dgm:pt>
    <dgm:pt modelId="{00F9954A-CF78-44B9-B6E9-3D7D879C79AB}" type="parTrans" cxnId="{59DB9A0F-1FB5-4002-9C35-C432F326737D}">
      <dgm:prSet/>
      <dgm:spPr/>
    </dgm:pt>
    <dgm:pt modelId="{DEB078C7-5A51-4DFF-B64E-D4E0DE2FD755}" type="sibTrans" cxnId="{59DB9A0F-1FB5-4002-9C35-C432F326737D}">
      <dgm:prSet/>
      <dgm:spPr/>
    </dgm:pt>
    <dgm:pt modelId="{B19FEB78-13F0-4CC5-BC68-F4F4974B6BEA}" type="pres">
      <dgm:prSet presAssocID="{B0D2795A-78EE-4CD8-8F60-11EBAFFAFA6D}" presName="root" presStyleCnt="0">
        <dgm:presLayoutVars>
          <dgm:dir/>
          <dgm:resizeHandles val="exact"/>
        </dgm:presLayoutVars>
      </dgm:prSet>
      <dgm:spPr/>
    </dgm:pt>
    <dgm:pt modelId="{5D30993D-027B-49B2-972A-208134550B04}" type="pres">
      <dgm:prSet presAssocID="{22463AB3-B90D-434A-ABF6-50A926CF2967}" presName="compNode" presStyleCnt="0"/>
      <dgm:spPr/>
    </dgm:pt>
    <dgm:pt modelId="{1EA25618-DDD8-489D-8568-D0BEEB6A96CF}" type="pres">
      <dgm:prSet presAssocID="{22463AB3-B90D-434A-ABF6-50A926CF2967}" presName="iconRect" presStyleLbl="node1" presStyleIdx="0" presStyleCnt="4"/>
      <dgm:spPr/>
    </dgm:pt>
    <dgm:pt modelId="{104A07C0-C0FD-4153-84B4-D76978B20D1E}" type="pres">
      <dgm:prSet presAssocID="{22463AB3-B90D-434A-ABF6-50A926CF2967}" presName="iconSpace" presStyleCnt="0"/>
      <dgm:spPr/>
    </dgm:pt>
    <dgm:pt modelId="{074FA1D1-6F33-4E07-B7B9-13761EDED8C2}" type="pres">
      <dgm:prSet presAssocID="{22463AB3-B90D-434A-ABF6-50A926CF2967}" presName="parTx" presStyleLbl="revTx" presStyleIdx="0" presStyleCnt="8">
        <dgm:presLayoutVars>
          <dgm:chMax val="0"/>
          <dgm:chPref val="0"/>
        </dgm:presLayoutVars>
      </dgm:prSet>
      <dgm:spPr/>
    </dgm:pt>
    <dgm:pt modelId="{56A6871F-485B-481E-A92F-04CA58660140}" type="pres">
      <dgm:prSet presAssocID="{22463AB3-B90D-434A-ABF6-50A926CF2967}" presName="txSpace" presStyleCnt="0"/>
      <dgm:spPr/>
    </dgm:pt>
    <dgm:pt modelId="{C5EF5B89-DFCC-4857-BADC-E0C09E3BC651}" type="pres">
      <dgm:prSet presAssocID="{22463AB3-B90D-434A-ABF6-50A926CF2967}" presName="desTx" presStyleLbl="revTx" presStyleIdx="1" presStyleCnt="8">
        <dgm:presLayoutVars/>
      </dgm:prSet>
      <dgm:spPr/>
    </dgm:pt>
    <dgm:pt modelId="{9270F834-4D22-4A15-BE5D-5F30785DF6A4}" type="pres">
      <dgm:prSet presAssocID="{7FA9A17A-77F9-4B82-94A5-50441B805DD0}" presName="sibTrans" presStyleCnt="0"/>
      <dgm:spPr/>
    </dgm:pt>
    <dgm:pt modelId="{D06B8F7E-BFEA-4534-8C45-F0CE9613D695}" type="pres">
      <dgm:prSet presAssocID="{65F1B16E-078E-4384-953D-DC8CA6F44E3C}" presName="compNode" presStyleCnt="0"/>
      <dgm:spPr/>
    </dgm:pt>
    <dgm:pt modelId="{3CD29E0A-6E9A-4C9A-B602-B12D7FA5D4AC}" type="pres">
      <dgm:prSet presAssocID="{65F1B16E-078E-4384-953D-DC8CA6F44E3C}" presName="iconRect" presStyleLbl="node1" presStyleIdx="1" presStyleCnt="4"/>
      <dgm:spPr/>
    </dgm:pt>
    <dgm:pt modelId="{84887CDF-4D7D-4569-906E-FB59BEFE6BD1}" type="pres">
      <dgm:prSet presAssocID="{65F1B16E-078E-4384-953D-DC8CA6F44E3C}" presName="iconSpace" presStyleCnt="0"/>
      <dgm:spPr/>
    </dgm:pt>
    <dgm:pt modelId="{C2A860A7-69E0-4BF4-A236-73335F5E9F95}" type="pres">
      <dgm:prSet presAssocID="{65F1B16E-078E-4384-953D-DC8CA6F44E3C}" presName="parTx" presStyleLbl="revTx" presStyleIdx="2" presStyleCnt="8">
        <dgm:presLayoutVars>
          <dgm:chMax val="0"/>
          <dgm:chPref val="0"/>
        </dgm:presLayoutVars>
      </dgm:prSet>
      <dgm:spPr/>
    </dgm:pt>
    <dgm:pt modelId="{831B0BAA-F9DA-4ADA-A2F7-072D2DF1B371}" type="pres">
      <dgm:prSet presAssocID="{65F1B16E-078E-4384-953D-DC8CA6F44E3C}" presName="txSpace" presStyleCnt="0"/>
      <dgm:spPr/>
    </dgm:pt>
    <dgm:pt modelId="{2374582C-4C41-420C-A688-6C7484B1B2C1}" type="pres">
      <dgm:prSet presAssocID="{65F1B16E-078E-4384-953D-DC8CA6F44E3C}" presName="desTx" presStyleLbl="revTx" presStyleIdx="3" presStyleCnt="8">
        <dgm:presLayoutVars/>
      </dgm:prSet>
      <dgm:spPr/>
    </dgm:pt>
    <dgm:pt modelId="{7A422542-5D16-4A74-A00B-04A2EBA08F51}" type="pres">
      <dgm:prSet presAssocID="{6713B2B3-8789-4343-8CA1-FF2AAD95C22E}" presName="sibTrans" presStyleCnt="0"/>
      <dgm:spPr/>
    </dgm:pt>
    <dgm:pt modelId="{B594A1F2-D15E-4364-9F67-2280EE674019}" type="pres">
      <dgm:prSet presAssocID="{8ED57458-216B-45E6-A992-82B6F0B2BF04}" presName="compNode" presStyleCnt="0"/>
      <dgm:spPr/>
    </dgm:pt>
    <dgm:pt modelId="{E4489F93-64F0-483A-859C-F32A02B00FC7}" type="pres">
      <dgm:prSet presAssocID="{8ED57458-216B-45E6-A992-82B6F0B2BF04}" presName="iconRect" presStyleLbl="node1" presStyleIdx="2" presStyleCnt="4"/>
      <dgm:spPr/>
    </dgm:pt>
    <dgm:pt modelId="{E9D94D33-EF3C-4DF5-B317-867A6A474042}" type="pres">
      <dgm:prSet presAssocID="{8ED57458-216B-45E6-A992-82B6F0B2BF04}" presName="iconSpace" presStyleCnt="0"/>
      <dgm:spPr/>
    </dgm:pt>
    <dgm:pt modelId="{4D564E50-B83C-4902-A96F-575673ADE06C}" type="pres">
      <dgm:prSet presAssocID="{8ED57458-216B-45E6-A992-82B6F0B2BF04}" presName="parTx" presStyleLbl="revTx" presStyleIdx="4" presStyleCnt="8">
        <dgm:presLayoutVars>
          <dgm:chMax val="0"/>
          <dgm:chPref val="0"/>
        </dgm:presLayoutVars>
      </dgm:prSet>
      <dgm:spPr/>
    </dgm:pt>
    <dgm:pt modelId="{118CF440-93A2-4333-9DD3-E604F7850B41}" type="pres">
      <dgm:prSet presAssocID="{8ED57458-216B-45E6-A992-82B6F0B2BF04}" presName="txSpace" presStyleCnt="0"/>
      <dgm:spPr/>
    </dgm:pt>
    <dgm:pt modelId="{34207406-89FE-41B0-B913-0E3D66F21C20}" type="pres">
      <dgm:prSet presAssocID="{8ED57458-216B-45E6-A992-82B6F0B2BF04}" presName="desTx" presStyleLbl="revTx" presStyleIdx="5" presStyleCnt="8">
        <dgm:presLayoutVars/>
      </dgm:prSet>
      <dgm:spPr/>
    </dgm:pt>
    <dgm:pt modelId="{A7D57590-5767-4CCB-B96F-7DFB8216D819}" type="pres">
      <dgm:prSet presAssocID="{3D4D5AAC-15A0-4FA1-9788-51C835BCAACF}" presName="sibTrans" presStyleCnt="0"/>
      <dgm:spPr/>
    </dgm:pt>
    <dgm:pt modelId="{F19EA53F-4517-403A-B54A-C13D2F45D481}" type="pres">
      <dgm:prSet presAssocID="{53DC6A87-EC9E-4616-96AE-5D6C061FEAE4}" presName="compNode" presStyleCnt="0"/>
      <dgm:spPr/>
    </dgm:pt>
    <dgm:pt modelId="{B6F238C0-F37F-462D-9BCA-DBAAC59F70AF}" type="pres">
      <dgm:prSet presAssocID="{53DC6A87-EC9E-4616-96AE-5D6C061FEAE4}" presName="iconRect" presStyleLbl="node1" presStyleIdx="3" presStyleCnt="4"/>
      <dgm:spPr/>
    </dgm:pt>
    <dgm:pt modelId="{D32443E4-4797-47C4-B449-A00AB87DEA18}" type="pres">
      <dgm:prSet presAssocID="{53DC6A87-EC9E-4616-96AE-5D6C061FEAE4}" presName="iconSpace" presStyleCnt="0"/>
      <dgm:spPr/>
    </dgm:pt>
    <dgm:pt modelId="{E92E5EB7-C081-4E4E-AF8F-663842F6F48C}" type="pres">
      <dgm:prSet presAssocID="{53DC6A87-EC9E-4616-96AE-5D6C061FEAE4}" presName="parTx" presStyleLbl="revTx" presStyleIdx="6" presStyleCnt="8">
        <dgm:presLayoutVars>
          <dgm:chMax val="0"/>
          <dgm:chPref val="0"/>
        </dgm:presLayoutVars>
      </dgm:prSet>
      <dgm:spPr/>
    </dgm:pt>
    <dgm:pt modelId="{1D3A7B9A-6B5A-495A-B234-A498BEE5D9DB}" type="pres">
      <dgm:prSet presAssocID="{53DC6A87-EC9E-4616-96AE-5D6C061FEAE4}" presName="txSpace" presStyleCnt="0"/>
      <dgm:spPr/>
    </dgm:pt>
    <dgm:pt modelId="{21E07FFE-2368-4622-A94D-2F441A247EE5}" type="pres">
      <dgm:prSet presAssocID="{53DC6A87-EC9E-4616-96AE-5D6C061FEAE4}" presName="desTx" presStyleLbl="revTx" presStyleIdx="7" presStyleCnt="8">
        <dgm:presLayoutVars/>
      </dgm:prSet>
      <dgm:spPr/>
    </dgm:pt>
  </dgm:ptLst>
  <dgm:cxnLst>
    <dgm:cxn modelId="{59DB9A0F-1FB5-4002-9C35-C432F326737D}" srcId="{B0D2795A-78EE-4CD8-8F60-11EBAFFAFA6D}" destId="{53DC6A87-EC9E-4616-96AE-5D6C061FEAE4}" srcOrd="3" destOrd="0" parTransId="{00F9954A-CF78-44B9-B6E9-3D7D879C79AB}" sibTransId="{DEB078C7-5A51-4DFF-B64E-D4E0DE2FD755}"/>
    <dgm:cxn modelId="{BD39A763-2133-4A38-9E4D-D9AD911DE57F}" type="presOf" srcId="{8ED57458-216B-45E6-A992-82B6F0B2BF04}" destId="{4D564E50-B83C-4902-A96F-575673ADE06C}" srcOrd="0" destOrd="0" presId="urn:microsoft.com/office/officeart/2018/2/layout/IconLabelDescriptionList"/>
    <dgm:cxn modelId="{4B2DB54B-AAF1-4916-AA05-5890A4FF9F06}" srcId="{B0D2795A-78EE-4CD8-8F60-11EBAFFAFA6D}" destId="{8ED57458-216B-45E6-A992-82B6F0B2BF04}" srcOrd="2" destOrd="0" parTransId="{98703D1B-D5D7-4F97-A497-A422452A4EDB}" sibTransId="{3D4D5AAC-15A0-4FA1-9788-51C835BCAACF}"/>
    <dgm:cxn modelId="{DE43F783-AF3B-4AE6-9018-D450B8DB14A6}" srcId="{B0D2795A-78EE-4CD8-8F60-11EBAFFAFA6D}" destId="{65F1B16E-078E-4384-953D-DC8CA6F44E3C}" srcOrd="1" destOrd="0" parTransId="{300DFA79-7767-4186-8EED-D5EDCC259E14}" sibTransId="{6713B2B3-8789-4343-8CA1-FF2AAD95C22E}"/>
    <dgm:cxn modelId="{C983769F-AF9F-4596-A948-3ED4D50F8EA8}" type="presOf" srcId="{65F1B16E-078E-4384-953D-DC8CA6F44E3C}" destId="{C2A860A7-69E0-4BF4-A236-73335F5E9F95}" srcOrd="0" destOrd="0" presId="urn:microsoft.com/office/officeart/2018/2/layout/IconLabelDescriptionList"/>
    <dgm:cxn modelId="{B4F054AC-5140-492E-8734-FB5D040AF430}" type="presOf" srcId="{22463AB3-B90D-434A-ABF6-50A926CF2967}" destId="{074FA1D1-6F33-4E07-B7B9-13761EDED8C2}" srcOrd="0" destOrd="0" presId="urn:microsoft.com/office/officeart/2018/2/layout/IconLabelDescriptionList"/>
    <dgm:cxn modelId="{C0EE05B0-AFE3-408A-8067-0CE3CA26FF54}" type="presOf" srcId="{53DC6A87-EC9E-4616-96AE-5D6C061FEAE4}" destId="{E92E5EB7-C081-4E4E-AF8F-663842F6F48C}" srcOrd="0" destOrd="0" presId="urn:microsoft.com/office/officeart/2018/2/layout/IconLabelDescriptionList"/>
    <dgm:cxn modelId="{30754FB5-B76B-4369-B767-25F79A86F157}" srcId="{B0D2795A-78EE-4CD8-8F60-11EBAFFAFA6D}" destId="{22463AB3-B90D-434A-ABF6-50A926CF2967}" srcOrd="0" destOrd="0" parTransId="{997B917A-82BF-4584-B213-22695F6F06B1}" sibTransId="{7FA9A17A-77F9-4B82-94A5-50441B805DD0}"/>
    <dgm:cxn modelId="{AC9D5AC6-D2DB-4E10-8B80-59D7732683C6}" type="presOf" srcId="{B0D2795A-78EE-4CD8-8F60-11EBAFFAFA6D}" destId="{B19FEB78-13F0-4CC5-BC68-F4F4974B6BEA}" srcOrd="0" destOrd="0" presId="urn:microsoft.com/office/officeart/2018/2/layout/IconLabelDescriptionList"/>
    <dgm:cxn modelId="{408DED65-3A33-413B-AE74-BC39BB6305EA}" type="presParOf" srcId="{B19FEB78-13F0-4CC5-BC68-F4F4974B6BEA}" destId="{5D30993D-027B-49B2-972A-208134550B04}" srcOrd="0" destOrd="0" presId="urn:microsoft.com/office/officeart/2018/2/layout/IconLabelDescriptionList"/>
    <dgm:cxn modelId="{0A38DFBD-CD9B-4D01-8389-1A089C9CDBCE}" type="presParOf" srcId="{5D30993D-027B-49B2-972A-208134550B04}" destId="{1EA25618-DDD8-489D-8568-D0BEEB6A96CF}" srcOrd="0" destOrd="0" presId="urn:microsoft.com/office/officeart/2018/2/layout/IconLabelDescriptionList"/>
    <dgm:cxn modelId="{DE9E30EA-6389-417B-94F0-2FFD34DDF874}" type="presParOf" srcId="{5D30993D-027B-49B2-972A-208134550B04}" destId="{104A07C0-C0FD-4153-84B4-D76978B20D1E}" srcOrd="1" destOrd="0" presId="urn:microsoft.com/office/officeart/2018/2/layout/IconLabelDescriptionList"/>
    <dgm:cxn modelId="{D2D7DD07-6C1C-4F48-A31C-426C585C6394}" type="presParOf" srcId="{5D30993D-027B-49B2-972A-208134550B04}" destId="{074FA1D1-6F33-4E07-B7B9-13761EDED8C2}" srcOrd="2" destOrd="0" presId="urn:microsoft.com/office/officeart/2018/2/layout/IconLabelDescriptionList"/>
    <dgm:cxn modelId="{CD341BED-4EDA-4F47-A39A-79A8387D9185}" type="presParOf" srcId="{5D30993D-027B-49B2-972A-208134550B04}" destId="{56A6871F-485B-481E-A92F-04CA58660140}" srcOrd="3" destOrd="0" presId="urn:microsoft.com/office/officeart/2018/2/layout/IconLabelDescriptionList"/>
    <dgm:cxn modelId="{0C62560D-4761-4C79-87A1-05FD53452C7C}" type="presParOf" srcId="{5D30993D-027B-49B2-972A-208134550B04}" destId="{C5EF5B89-DFCC-4857-BADC-E0C09E3BC651}" srcOrd="4" destOrd="0" presId="urn:microsoft.com/office/officeart/2018/2/layout/IconLabelDescriptionList"/>
    <dgm:cxn modelId="{94D94C0C-DFE7-428D-AC4D-6C08373C10B7}" type="presParOf" srcId="{B19FEB78-13F0-4CC5-BC68-F4F4974B6BEA}" destId="{9270F834-4D22-4A15-BE5D-5F30785DF6A4}" srcOrd="1" destOrd="0" presId="urn:microsoft.com/office/officeart/2018/2/layout/IconLabelDescriptionList"/>
    <dgm:cxn modelId="{3E621E0A-6953-4D95-A212-87935461A9E6}" type="presParOf" srcId="{B19FEB78-13F0-4CC5-BC68-F4F4974B6BEA}" destId="{D06B8F7E-BFEA-4534-8C45-F0CE9613D695}" srcOrd="2" destOrd="0" presId="urn:microsoft.com/office/officeart/2018/2/layout/IconLabelDescriptionList"/>
    <dgm:cxn modelId="{7E0FC08C-6E5C-47D3-A954-D1E1B60C9094}" type="presParOf" srcId="{D06B8F7E-BFEA-4534-8C45-F0CE9613D695}" destId="{3CD29E0A-6E9A-4C9A-B602-B12D7FA5D4AC}" srcOrd="0" destOrd="0" presId="urn:microsoft.com/office/officeart/2018/2/layout/IconLabelDescriptionList"/>
    <dgm:cxn modelId="{7B42DD18-5BD9-49E1-888F-E98A2A9D6985}" type="presParOf" srcId="{D06B8F7E-BFEA-4534-8C45-F0CE9613D695}" destId="{84887CDF-4D7D-4569-906E-FB59BEFE6BD1}" srcOrd="1" destOrd="0" presId="urn:microsoft.com/office/officeart/2018/2/layout/IconLabelDescriptionList"/>
    <dgm:cxn modelId="{0742B592-8EB1-4AE0-8E2D-009C794EDF8B}" type="presParOf" srcId="{D06B8F7E-BFEA-4534-8C45-F0CE9613D695}" destId="{C2A860A7-69E0-4BF4-A236-73335F5E9F95}" srcOrd="2" destOrd="0" presId="urn:microsoft.com/office/officeart/2018/2/layout/IconLabelDescriptionList"/>
    <dgm:cxn modelId="{048F51A7-8EA0-48D7-AB22-D586FA0EB4F4}" type="presParOf" srcId="{D06B8F7E-BFEA-4534-8C45-F0CE9613D695}" destId="{831B0BAA-F9DA-4ADA-A2F7-072D2DF1B371}" srcOrd="3" destOrd="0" presId="urn:microsoft.com/office/officeart/2018/2/layout/IconLabelDescriptionList"/>
    <dgm:cxn modelId="{E8D3901E-907B-4E0A-97E9-D817D4FB1FA8}" type="presParOf" srcId="{D06B8F7E-BFEA-4534-8C45-F0CE9613D695}" destId="{2374582C-4C41-420C-A688-6C7484B1B2C1}" srcOrd="4" destOrd="0" presId="urn:microsoft.com/office/officeart/2018/2/layout/IconLabelDescriptionList"/>
    <dgm:cxn modelId="{DD09ECD1-64CE-48A8-884E-E10AB034CF79}" type="presParOf" srcId="{B19FEB78-13F0-4CC5-BC68-F4F4974B6BEA}" destId="{7A422542-5D16-4A74-A00B-04A2EBA08F51}" srcOrd="3" destOrd="0" presId="urn:microsoft.com/office/officeart/2018/2/layout/IconLabelDescriptionList"/>
    <dgm:cxn modelId="{11D78F6F-1343-4C9D-B99D-D5C14033D306}" type="presParOf" srcId="{B19FEB78-13F0-4CC5-BC68-F4F4974B6BEA}" destId="{B594A1F2-D15E-4364-9F67-2280EE674019}" srcOrd="4" destOrd="0" presId="urn:microsoft.com/office/officeart/2018/2/layout/IconLabelDescriptionList"/>
    <dgm:cxn modelId="{170EA531-95B9-4971-BB27-94B60ABCA2D7}" type="presParOf" srcId="{B594A1F2-D15E-4364-9F67-2280EE674019}" destId="{E4489F93-64F0-483A-859C-F32A02B00FC7}" srcOrd="0" destOrd="0" presId="urn:microsoft.com/office/officeart/2018/2/layout/IconLabelDescriptionList"/>
    <dgm:cxn modelId="{791C54BA-C815-4E82-929E-BED6441DD770}" type="presParOf" srcId="{B594A1F2-D15E-4364-9F67-2280EE674019}" destId="{E9D94D33-EF3C-4DF5-B317-867A6A474042}" srcOrd="1" destOrd="0" presId="urn:microsoft.com/office/officeart/2018/2/layout/IconLabelDescriptionList"/>
    <dgm:cxn modelId="{84371205-EC90-4518-BEF0-ACF38EA6EAAB}" type="presParOf" srcId="{B594A1F2-D15E-4364-9F67-2280EE674019}" destId="{4D564E50-B83C-4902-A96F-575673ADE06C}" srcOrd="2" destOrd="0" presId="urn:microsoft.com/office/officeart/2018/2/layout/IconLabelDescriptionList"/>
    <dgm:cxn modelId="{EAE248E5-E37B-49E1-915C-75D5E61D7A87}" type="presParOf" srcId="{B594A1F2-D15E-4364-9F67-2280EE674019}" destId="{118CF440-93A2-4333-9DD3-E604F7850B41}" srcOrd="3" destOrd="0" presId="urn:microsoft.com/office/officeart/2018/2/layout/IconLabelDescriptionList"/>
    <dgm:cxn modelId="{A7A37433-68CF-4C5F-B945-23BD5417EE99}" type="presParOf" srcId="{B594A1F2-D15E-4364-9F67-2280EE674019}" destId="{34207406-89FE-41B0-B913-0E3D66F21C20}" srcOrd="4" destOrd="0" presId="urn:microsoft.com/office/officeart/2018/2/layout/IconLabelDescriptionList"/>
    <dgm:cxn modelId="{F62F344C-1C77-467F-AE27-96A914914CD0}" type="presParOf" srcId="{B19FEB78-13F0-4CC5-BC68-F4F4974B6BEA}" destId="{A7D57590-5767-4CCB-B96F-7DFB8216D819}" srcOrd="5" destOrd="0" presId="urn:microsoft.com/office/officeart/2018/2/layout/IconLabelDescriptionList"/>
    <dgm:cxn modelId="{242793DB-5DB3-4418-B944-86CE75599C9B}" type="presParOf" srcId="{B19FEB78-13F0-4CC5-BC68-F4F4974B6BEA}" destId="{F19EA53F-4517-403A-B54A-C13D2F45D481}" srcOrd="6" destOrd="0" presId="urn:microsoft.com/office/officeart/2018/2/layout/IconLabelDescriptionList"/>
    <dgm:cxn modelId="{BDDA0A3D-86F7-478D-BF9E-E6F006D513BD}" type="presParOf" srcId="{F19EA53F-4517-403A-B54A-C13D2F45D481}" destId="{B6F238C0-F37F-462D-9BCA-DBAAC59F70AF}" srcOrd="0" destOrd="0" presId="urn:microsoft.com/office/officeart/2018/2/layout/IconLabelDescriptionList"/>
    <dgm:cxn modelId="{16789B70-F208-4C66-97C0-300B3788546E}" type="presParOf" srcId="{F19EA53F-4517-403A-B54A-C13D2F45D481}" destId="{D32443E4-4797-47C4-B449-A00AB87DEA18}" srcOrd="1" destOrd="0" presId="urn:microsoft.com/office/officeart/2018/2/layout/IconLabelDescriptionList"/>
    <dgm:cxn modelId="{13CE482D-4B9E-4CFA-81CE-C07ED5E07DE1}" type="presParOf" srcId="{F19EA53F-4517-403A-B54A-C13D2F45D481}" destId="{E92E5EB7-C081-4E4E-AF8F-663842F6F48C}" srcOrd="2" destOrd="0" presId="urn:microsoft.com/office/officeart/2018/2/layout/IconLabelDescriptionList"/>
    <dgm:cxn modelId="{1C89E6BA-D8AE-4DDD-967D-0959660149A7}" type="presParOf" srcId="{F19EA53F-4517-403A-B54A-C13D2F45D481}" destId="{1D3A7B9A-6B5A-495A-B234-A498BEE5D9DB}" srcOrd="3" destOrd="0" presId="urn:microsoft.com/office/officeart/2018/2/layout/IconLabelDescriptionList"/>
    <dgm:cxn modelId="{05936725-291C-4BE0-9E02-A4E2FCACE173}" type="presParOf" srcId="{F19EA53F-4517-403A-B54A-C13D2F45D481}" destId="{21E07FFE-2368-4622-A94D-2F441A247EE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87C91-FA68-4542-A74F-ACAB868DCF21}">
      <dsp:nvSpPr>
        <dsp:cNvPr id="0" name=""/>
        <dsp:cNvSpPr/>
      </dsp:nvSpPr>
      <dsp:spPr>
        <a:xfrm>
          <a:off x="0" y="219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1. Nishit Gaurang Shah     130176217</a:t>
          </a:r>
          <a:endParaRPr lang="en-US" sz="4500" kern="1200" dirty="0"/>
        </a:p>
      </dsp:txBody>
      <dsp:txXfrm>
        <a:off x="87385" y="109324"/>
        <a:ext cx="5876138" cy="1615330"/>
      </dsp:txXfrm>
    </dsp:sp>
    <dsp:sp modelId="{D3D34B7F-42DC-400A-AE70-0850F43C7B4A}">
      <dsp:nvSpPr>
        <dsp:cNvPr id="0" name=""/>
        <dsp:cNvSpPr/>
      </dsp:nvSpPr>
      <dsp:spPr>
        <a:xfrm>
          <a:off x="0" y="19416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2. Priyansh Parikh 158341214</a:t>
          </a:r>
          <a:endParaRPr lang="en-US" sz="4500" kern="1200" dirty="0"/>
        </a:p>
      </dsp:txBody>
      <dsp:txXfrm>
        <a:off x="87385" y="2029024"/>
        <a:ext cx="5876138" cy="1615330"/>
      </dsp:txXfrm>
    </dsp:sp>
    <dsp:sp modelId="{FC950F3B-2906-4DF6-8052-3459AE75B6E3}">
      <dsp:nvSpPr>
        <dsp:cNvPr id="0" name=""/>
        <dsp:cNvSpPr/>
      </dsp:nvSpPr>
      <dsp:spPr>
        <a:xfrm>
          <a:off x="0" y="38613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3. Yuvraj Singh    156150211</a:t>
          </a:r>
          <a:endParaRPr lang="en-US" sz="4500" kern="1200" dirty="0"/>
        </a:p>
      </dsp:txBody>
      <dsp:txXfrm>
        <a:off x="87385" y="3948724"/>
        <a:ext cx="5876138" cy="1615330"/>
      </dsp:txXfrm>
    </dsp:sp>
    <dsp:sp modelId="{ABD2C28E-E230-4264-AC5E-E2C7452C9788}">
      <dsp:nvSpPr>
        <dsp:cNvPr id="0" name=""/>
        <dsp:cNvSpPr/>
      </dsp:nvSpPr>
      <dsp:spPr>
        <a:xfrm>
          <a:off x="0" y="5781039"/>
          <a:ext cx="6050908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 4. Yash </a:t>
          </a:r>
          <a:r>
            <a:rPr lang="en-CA" sz="4500" kern="1200" dirty="0" err="1"/>
            <a:t>Padwani</a:t>
          </a:r>
          <a:r>
            <a:rPr lang="en-CA" sz="4500" kern="1200" dirty="0"/>
            <a:t>                         </a:t>
          </a:r>
          <a:br>
            <a:rPr lang="en-CA" sz="4500" kern="1200" dirty="0"/>
          </a:br>
          <a:r>
            <a:rPr lang="en-CA" sz="4500" kern="1200" dirty="0"/>
            <a:t>169914215</a:t>
          </a:r>
          <a:endParaRPr lang="en-US" sz="4500" kern="1200" dirty="0"/>
        </a:p>
      </dsp:txBody>
      <dsp:txXfrm>
        <a:off x="87385" y="5868424"/>
        <a:ext cx="5876138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CD37-BE99-45EB-899D-E1EFF602B16D}">
      <dsp:nvSpPr>
        <dsp:cNvPr id="0" name=""/>
        <dsp:cNvSpPr/>
      </dsp:nvSpPr>
      <dsp:spPr>
        <a:xfrm>
          <a:off x="0" y="0"/>
          <a:ext cx="4808877" cy="1387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awareness and accessibility to diverse club activities within Maple Leaf Public School.</a:t>
          </a:r>
        </a:p>
      </dsp:txBody>
      <dsp:txXfrm>
        <a:off x="40627" y="40627"/>
        <a:ext cx="3149798" cy="1305844"/>
      </dsp:txXfrm>
    </dsp:sp>
    <dsp:sp modelId="{0CB48FD7-A8A0-4A40-8B52-24267EF9B9F1}">
      <dsp:nvSpPr>
        <dsp:cNvPr id="0" name=""/>
        <dsp:cNvSpPr/>
      </dsp:nvSpPr>
      <dsp:spPr>
        <a:xfrm>
          <a:off x="359104" y="1579751"/>
          <a:ext cx="4808877" cy="1387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affects students, club organizers, and the school community.</a:t>
          </a:r>
        </a:p>
      </dsp:txBody>
      <dsp:txXfrm>
        <a:off x="399731" y="1620378"/>
        <a:ext cx="3466904" cy="1305844"/>
      </dsp:txXfrm>
    </dsp:sp>
    <dsp:sp modelId="{E60269A1-F3CB-454E-80DA-6E675F289989}">
      <dsp:nvSpPr>
        <dsp:cNvPr id="0" name=""/>
        <dsp:cNvSpPr/>
      </dsp:nvSpPr>
      <dsp:spPr>
        <a:xfrm>
          <a:off x="718208" y="3159502"/>
          <a:ext cx="4808877" cy="1387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Reduces student engagement, missing opportunities for personal development, and creates a fragmented sense of community.</a:t>
          </a:r>
        </a:p>
      </dsp:txBody>
      <dsp:txXfrm>
        <a:off x="758835" y="3200129"/>
        <a:ext cx="3466904" cy="1305844"/>
      </dsp:txXfrm>
    </dsp:sp>
    <dsp:sp modelId="{7408AA27-3488-4BAA-9A46-0F68E4300B0A}">
      <dsp:nvSpPr>
        <dsp:cNvPr id="0" name=""/>
        <dsp:cNvSpPr/>
      </dsp:nvSpPr>
      <dsp:spPr>
        <a:xfrm>
          <a:off x="1077313" y="4739253"/>
          <a:ext cx="4808877" cy="1387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successful solution would improve awareness, streamline club participation.</a:t>
          </a:r>
        </a:p>
      </dsp:txBody>
      <dsp:txXfrm>
        <a:off x="1117940" y="4779880"/>
        <a:ext cx="3466904" cy="1305844"/>
      </dsp:txXfrm>
    </dsp:sp>
    <dsp:sp modelId="{B20EC5A9-30F0-41DF-BB1F-D58DE711C10B}">
      <dsp:nvSpPr>
        <dsp:cNvPr id="0" name=""/>
        <dsp:cNvSpPr/>
      </dsp:nvSpPr>
      <dsp:spPr>
        <a:xfrm>
          <a:off x="1436417" y="6319005"/>
          <a:ext cx="4808877" cy="1387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Strengthens the sense of community through enhanced communication and interaction.</a:t>
          </a:r>
        </a:p>
      </dsp:txBody>
      <dsp:txXfrm>
        <a:off x="1477044" y="6359632"/>
        <a:ext cx="3466904" cy="1305844"/>
      </dsp:txXfrm>
    </dsp:sp>
    <dsp:sp modelId="{5C4801EC-43A4-4A3B-99AE-56403CB58B6B}">
      <dsp:nvSpPr>
        <dsp:cNvPr id="0" name=""/>
        <dsp:cNvSpPr/>
      </dsp:nvSpPr>
      <dsp:spPr>
        <a:xfrm>
          <a:off x="3907262" y="1013352"/>
          <a:ext cx="901614" cy="901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10125" y="1013352"/>
        <a:ext cx="495888" cy="678465"/>
      </dsp:txXfrm>
    </dsp:sp>
    <dsp:sp modelId="{006D3B9F-4150-4630-BE93-10966B4FF175}">
      <dsp:nvSpPr>
        <dsp:cNvPr id="0" name=""/>
        <dsp:cNvSpPr/>
      </dsp:nvSpPr>
      <dsp:spPr>
        <a:xfrm>
          <a:off x="4266367" y="2593103"/>
          <a:ext cx="901614" cy="901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69230" y="2593103"/>
        <a:ext cx="495888" cy="678465"/>
      </dsp:txXfrm>
    </dsp:sp>
    <dsp:sp modelId="{0A9FA435-6D54-49E0-A4EC-3421930CAA12}">
      <dsp:nvSpPr>
        <dsp:cNvPr id="0" name=""/>
        <dsp:cNvSpPr/>
      </dsp:nvSpPr>
      <dsp:spPr>
        <a:xfrm>
          <a:off x="4625471" y="4149737"/>
          <a:ext cx="901614" cy="901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28334" y="4149737"/>
        <a:ext cx="495888" cy="678465"/>
      </dsp:txXfrm>
    </dsp:sp>
    <dsp:sp modelId="{1F80672F-EFD2-497D-80E3-A9696942CF20}">
      <dsp:nvSpPr>
        <dsp:cNvPr id="0" name=""/>
        <dsp:cNvSpPr/>
      </dsp:nvSpPr>
      <dsp:spPr>
        <a:xfrm>
          <a:off x="4984576" y="5744900"/>
          <a:ext cx="901614" cy="901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87439" y="5744900"/>
        <a:ext cx="495888" cy="678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72038-8850-4227-B900-C50CDD7B3EBD}">
      <dsp:nvSpPr>
        <dsp:cNvPr id="0" name=""/>
        <dsp:cNvSpPr/>
      </dsp:nvSpPr>
      <dsp:spPr>
        <a:xfrm>
          <a:off x="0" y="67151"/>
          <a:ext cx="5712823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Club-Hub is a comprehensive web application.</a:t>
          </a:r>
        </a:p>
      </dsp:txBody>
      <dsp:txXfrm>
        <a:off x="71001" y="138152"/>
        <a:ext cx="5570821" cy="1312454"/>
      </dsp:txXfrm>
    </dsp:sp>
    <dsp:sp modelId="{D7E74DDE-CC4B-4802-9564-FB0E211CB3C8}">
      <dsp:nvSpPr>
        <dsp:cNvPr id="0" name=""/>
        <dsp:cNvSpPr/>
      </dsp:nvSpPr>
      <dsp:spPr>
        <a:xfrm>
          <a:off x="0" y="1596487"/>
          <a:ext cx="5712823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Maple Leaf Public School students seeking diverse extracurricular experiences.</a:t>
          </a:r>
        </a:p>
      </dsp:txBody>
      <dsp:txXfrm>
        <a:off x="71001" y="1667488"/>
        <a:ext cx="5570821" cy="1312454"/>
      </dsp:txXfrm>
    </dsp:sp>
    <dsp:sp modelId="{DC11985E-EFDD-4EC9-B5BC-4407E5343E42}">
      <dsp:nvSpPr>
        <dsp:cNvPr id="0" name=""/>
        <dsp:cNvSpPr/>
      </dsp:nvSpPr>
      <dsp:spPr>
        <a:xfrm>
          <a:off x="0" y="3125823"/>
          <a:ext cx="5712823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It centralizes club information, events, and interactions, unlike traditional methods.</a:t>
          </a:r>
        </a:p>
      </dsp:txBody>
      <dsp:txXfrm>
        <a:off x="71001" y="3196824"/>
        <a:ext cx="5570821" cy="1312454"/>
      </dsp:txXfrm>
    </dsp:sp>
    <dsp:sp modelId="{767754E2-29EB-4942-9AE7-99111BAFB7A9}">
      <dsp:nvSpPr>
        <dsp:cNvPr id="0" name=""/>
        <dsp:cNvSpPr/>
      </dsp:nvSpPr>
      <dsp:spPr>
        <a:xfrm>
          <a:off x="0" y="4655160"/>
          <a:ext cx="5712823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product provides a user-friendly interface that encourages active engagement.</a:t>
          </a:r>
        </a:p>
      </dsp:txBody>
      <dsp:txXfrm>
        <a:off x="71001" y="4726161"/>
        <a:ext cx="5570821" cy="1312454"/>
      </dsp:txXfrm>
    </dsp:sp>
    <dsp:sp modelId="{2F30C6E0-1ACE-4C2A-B247-DB573CFAB40C}">
      <dsp:nvSpPr>
        <dsp:cNvPr id="0" name=""/>
        <dsp:cNvSpPr/>
      </dsp:nvSpPr>
      <dsp:spPr>
        <a:xfrm>
          <a:off x="0" y="6184496"/>
          <a:ext cx="5712823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Fosters a sense of belonging through seamless integration with the school's homepage.</a:t>
          </a:r>
        </a:p>
      </dsp:txBody>
      <dsp:txXfrm>
        <a:off x="71001" y="6255497"/>
        <a:ext cx="5570821" cy="1312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5618-DDD8-489D-8568-D0BEEB6A96CF}">
      <dsp:nvSpPr>
        <dsp:cNvPr id="0" name=""/>
        <dsp:cNvSpPr/>
      </dsp:nvSpPr>
      <dsp:spPr>
        <a:xfrm>
          <a:off x="2173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FA1D1-6F33-4E07-B7B9-13761EDED8C2}">
      <dsp:nvSpPr>
        <dsp:cNvPr id="0" name=""/>
        <dsp:cNvSpPr/>
      </dsp:nvSpPr>
      <dsp:spPr>
        <a:xfrm>
          <a:off x="2173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Technology Stack:</a:t>
          </a:r>
          <a:r>
            <a:rPr lang="en-US" sz="1400" b="0" kern="1200"/>
            <a:t> Frontend with HTML and CSS; Backend with Node.js, Express.js, and MongoDB via Mongoose; Utilities include dotenv, bcrypt, and Nodemon.</a:t>
          </a:r>
          <a:endParaRPr lang="en-US" sz="1400" kern="1200"/>
        </a:p>
      </dsp:txBody>
      <dsp:txXfrm>
        <a:off x="2173" y="1863808"/>
        <a:ext cx="2400468" cy="1521182"/>
      </dsp:txXfrm>
    </dsp:sp>
    <dsp:sp modelId="{C5EF5B89-DFCC-4857-BADC-E0C09E3BC651}">
      <dsp:nvSpPr>
        <dsp:cNvPr id="0" name=""/>
        <dsp:cNvSpPr/>
      </dsp:nvSpPr>
      <dsp:spPr>
        <a:xfrm>
          <a:off x="2173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29E0A-6E9A-4C9A-B602-B12D7FA5D4AC}">
      <dsp:nvSpPr>
        <dsp:cNvPr id="0" name=""/>
        <dsp:cNvSpPr/>
      </dsp:nvSpPr>
      <dsp:spPr>
        <a:xfrm>
          <a:off x="2822724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860A7-69E0-4BF4-A236-73335F5E9F95}">
      <dsp:nvSpPr>
        <dsp:cNvPr id="0" name=""/>
        <dsp:cNvSpPr/>
      </dsp:nvSpPr>
      <dsp:spPr>
        <a:xfrm>
          <a:off x="2822724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Application Structure:</a:t>
          </a:r>
          <a:r>
            <a:rPr lang="en-US" sz="1400" b="0" kern="1200"/>
            <a:t> Models for data schema (club.js, user.js), Public for static files (CSS, images), Views for HTML pages (home.html, registerPage.html), Config with .env and server.js.</a:t>
          </a:r>
          <a:endParaRPr lang="en-US" sz="1400" kern="1200"/>
        </a:p>
      </dsp:txBody>
      <dsp:txXfrm>
        <a:off x="2822724" y="1863808"/>
        <a:ext cx="2400468" cy="1521182"/>
      </dsp:txXfrm>
    </dsp:sp>
    <dsp:sp modelId="{2374582C-4C41-420C-A688-6C7484B1B2C1}">
      <dsp:nvSpPr>
        <dsp:cNvPr id="0" name=""/>
        <dsp:cNvSpPr/>
      </dsp:nvSpPr>
      <dsp:spPr>
        <a:xfrm>
          <a:off x="2822724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89F93-64F0-483A-859C-F32A02B00FC7}">
      <dsp:nvSpPr>
        <dsp:cNvPr id="0" name=""/>
        <dsp:cNvSpPr/>
      </dsp:nvSpPr>
      <dsp:spPr>
        <a:xfrm>
          <a:off x="5643275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64E50-B83C-4902-A96F-575673ADE06C}">
      <dsp:nvSpPr>
        <dsp:cNvPr id="0" name=""/>
        <dsp:cNvSpPr/>
      </dsp:nvSpPr>
      <dsp:spPr>
        <a:xfrm>
          <a:off x="5643275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Component Interaction:</a:t>
          </a:r>
          <a:r>
            <a:rPr lang="en-US" sz="1400" b="0" kern="1200"/>
            <a:t> Frontend interacts with Backend; Backend utilizes Utilities; Modular design ensures easy maintenance.</a:t>
          </a:r>
          <a:endParaRPr lang="en-US" sz="1400" kern="1200"/>
        </a:p>
      </dsp:txBody>
      <dsp:txXfrm>
        <a:off x="5643275" y="1863808"/>
        <a:ext cx="2400468" cy="1521182"/>
      </dsp:txXfrm>
    </dsp:sp>
    <dsp:sp modelId="{34207406-89FE-41B0-B913-0E3D66F21C20}">
      <dsp:nvSpPr>
        <dsp:cNvPr id="0" name=""/>
        <dsp:cNvSpPr/>
      </dsp:nvSpPr>
      <dsp:spPr>
        <a:xfrm>
          <a:off x="5643275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38C0-F37F-462D-9BCA-DBAAC59F70AF}">
      <dsp:nvSpPr>
        <dsp:cNvPr id="0" name=""/>
        <dsp:cNvSpPr/>
      </dsp:nvSpPr>
      <dsp:spPr>
        <a:xfrm>
          <a:off x="8463826" y="911383"/>
          <a:ext cx="840164" cy="840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5EB7-C081-4E4E-AF8F-663842F6F48C}">
      <dsp:nvSpPr>
        <dsp:cNvPr id="0" name=""/>
        <dsp:cNvSpPr/>
      </dsp:nvSpPr>
      <dsp:spPr>
        <a:xfrm>
          <a:off x="8463826" y="1863808"/>
          <a:ext cx="2400468" cy="152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Flow:</a:t>
          </a:r>
          <a:r>
            <a:rPr lang="en-US" sz="1400" b="0" kern="1200"/>
            <a:t> Frontend sends requests to Backend, which processes them using Utilities and interacts with MongoDB; Data is then returned to the Frontend.</a:t>
          </a:r>
          <a:endParaRPr lang="en-US" sz="1400" kern="1200"/>
        </a:p>
      </dsp:txBody>
      <dsp:txXfrm>
        <a:off x="8463826" y="1863808"/>
        <a:ext cx="2400468" cy="1521182"/>
      </dsp:txXfrm>
    </dsp:sp>
    <dsp:sp modelId="{21E07FFE-2368-4622-A94D-2F441A247EE5}">
      <dsp:nvSpPr>
        <dsp:cNvPr id="0" name=""/>
        <dsp:cNvSpPr/>
      </dsp:nvSpPr>
      <dsp:spPr>
        <a:xfrm>
          <a:off x="8463826" y="3437205"/>
          <a:ext cx="2400468" cy="8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605"/>
            <a:ext cx="9144000" cy="3369324"/>
          </a:xfrm>
        </p:spPr>
        <p:txBody>
          <a:bodyPr anchor="b">
            <a:normAutofit/>
          </a:bodyPr>
          <a:lstStyle>
            <a:lvl1pPr algn="ctr">
              <a:defRPr sz="4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28830"/>
            <a:ext cx="9144000" cy="1627007"/>
          </a:xfrm>
        </p:spPr>
        <p:txBody>
          <a:bodyPr anchor="t">
            <a:normAutofit/>
          </a:bodyPr>
          <a:lstStyle>
            <a:lvl1pPr marL="0" indent="0" algn="ctr">
              <a:buNone/>
              <a:defRPr sz="1865" cap="all" spc="350" baseline="0"/>
            </a:lvl1pPr>
            <a:lvl2pPr marL="533004" indent="0" algn="ctr">
              <a:buNone/>
              <a:defRPr sz="1865"/>
            </a:lvl2pPr>
            <a:lvl3pPr marL="1066008" indent="0" algn="ctr">
              <a:buNone/>
              <a:defRPr sz="1865"/>
            </a:lvl3pPr>
            <a:lvl4pPr marL="1599011" indent="0" algn="ctr">
              <a:buNone/>
              <a:defRPr sz="1865"/>
            </a:lvl4pPr>
            <a:lvl5pPr marL="2132015" indent="0" algn="ctr">
              <a:buNone/>
              <a:defRPr sz="1865"/>
            </a:lvl5pPr>
            <a:lvl6pPr marL="2665019" indent="0" algn="ctr">
              <a:buNone/>
              <a:defRPr sz="1865"/>
            </a:lvl6pPr>
            <a:lvl7pPr marL="3198023" indent="0" algn="ctr">
              <a:buNone/>
              <a:defRPr sz="1865"/>
            </a:lvl7pPr>
            <a:lvl8pPr marL="3731026" indent="0" algn="ctr">
              <a:buNone/>
              <a:defRPr sz="1865"/>
            </a:lvl8pPr>
            <a:lvl9pPr marL="4264030" indent="0" algn="ctr">
              <a:buNone/>
              <a:defRPr sz="186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4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03229"/>
            <a:ext cx="2628900" cy="8516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03229"/>
            <a:ext cx="7734300" cy="8516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2309900"/>
            <a:ext cx="8584164" cy="4786784"/>
          </a:xfrm>
        </p:spPr>
        <p:txBody>
          <a:bodyPr anchor="b">
            <a:normAutofit/>
          </a:bodyPr>
          <a:lstStyle>
            <a:lvl1pPr>
              <a:defRPr sz="4197" cap="all" spc="3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7" y="7569925"/>
            <a:ext cx="8584165" cy="1716792"/>
          </a:xfrm>
        </p:spPr>
        <p:txBody>
          <a:bodyPr>
            <a:normAutofit/>
          </a:bodyPr>
          <a:lstStyle>
            <a:lvl1pPr marL="0" indent="0">
              <a:buNone/>
              <a:defRPr sz="1865" cap="all" spc="350" baseline="0">
                <a:solidFill>
                  <a:schemeClr val="tx2"/>
                </a:solidFill>
              </a:defRPr>
            </a:lvl1pPr>
            <a:lvl2pPr marL="533004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2pPr>
            <a:lvl3pPr marL="1066008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3pPr>
            <a:lvl4pPr marL="1599011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4pPr>
            <a:lvl5pPr marL="2132015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5pPr>
            <a:lvl6pPr marL="2665019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6pPr>
            <a:lvl7pPr marL="3198023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7pPr>
            <a:lvl8pPr marL="3731026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8pPr>
            <a:lvl9pPr marL="4264030" indent="0">
              <a:buNone/>
              <a:defRPr sz="18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5" y="3292743"/>
            <a:ext cx="4977453" cy="612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2" y="3292743"/>
            <a:ext cx="4985785" cy="612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9" y="919073"/>
            <a:ext cx="10429303" cy="11726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2586895"/>
            <a:ext cx="4963538" cy="987743"/>
          </a:xfrm>
        </p:spPr>
        <p:txBody>
          <a:bodyPr anchor="b">
            <a:noAutofit/>
          </a:bodyPr>
          <a:lstStyle>
            <a:lvl1pPr marL="0" indent="0">
              <a:buNone/>
              <a:defRPr sz="1632" b="1" cap="all" spc="350" baseline="0"/>
            </a:lvl1pPr>
            <a:lvl2pPr marL="533004" indent="0">
              <a:buNone/>
              <a:defRPr sz="1632" b="1"/>
            </a:lvl2pPr>
            <a:lvl3pPr marL="1066008" indent="0">
              <a:buNone/>
              <a:defRPr sz="1632" b="1"/>
            </a:lvl3pPr>
            <a:lvl4pPr marL="1599011" indent="0">
              <a:buNone/>
              <a:defRPr sz="1632" b="1"/>
            </a:lvl4pPr>
            <a:lvl5pPr marL="2132015" indent="0">
              <a:buNone/>
              <a:defRPr sz="1632" b="1"/>
            </a:lvl5pPr>
            <a:lvl6pPr marL="2665019" indent="0">
              <a:buNone/>
              <a:defRPr sz="1632" b="1"/>
            </a:lvl6pPr>
            <a:lvl7pPr marL="3198023" indent="0">
              <a:buNone/>
              <a:defRPr sz="1632" b="1"/>
            </a:lvl7pPr>
            <a:lvl8pPr marL="3731026" indent="0">
              <a:buNone/>
              <a:defRPr sz="1632" b="1"/>
            </a:lvl8pPr>
            <a:lvl9pPr marL="4264030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3574638"/>
            <a:ext cx="4963538" cy="584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2586895"/>
            <a:ext cx="4987982" cy="987743"/>
          </a:xfrm>
        </p:spPr>
        <p:txBody>
          <a:bodyPr anchor="b">
            <a:noAutofit/>
          </a:bodyPr>
          <a:lstStyle>
            <a:lvl1pPr marL="0" indent="0">
              <a:buNone/>
              <a:defRPr sz="1632" b="1" cap="all" spc="350" baseline="0"/>
            </a:lvl1pPr>
            <a:lvl2pPr marL="533004" indent="0">
              <a:buNone/>
              <a:defRPr sz="1632" b="1"/>
            </a:lvl2pPr>
            <a:lvl3pPr marL="1066008" indent="0">
              <a:buNone/>
              <a:defRPr sz="1632" b="1"/>
            </a:lvl3pPr>
            <a:lvl4pPr marL="1599011" indent="0">
              <a:buNone/>
              <a:defRPr sz="1632" b="1"/>
            </a:lvl4pPr>
            <a:lvl5pPr marL="2132015" indent="0">
              <a:buNone/>
              <a:defRPr sz="1632" b="1"/>
            </a:lvl5pPr>
            <a:lvl6pPr marL="2665019" indent="0">
              <a:buNone/>
              <a:defRPr sz="1632" b="1"/>
            </a:lvl6pPr>
            <a:lvl7pPr marL="3198023" indent="0">
              <a:buNone/>
              <a:defRPr sz="1632" b="1"/>
            </a:lvl7pPr>
            <a:lvl8pPr marL="3731026" indent="0">
              <a:buNone/>
              <a:defRPr sz="1632" b="1"/>
            </a:lvl8pPr>
            <a:lvl9pPr marL="4264030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3574638"/>
            <a:ext cx="4987982" cy="5845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31999"/>
            <a:ext cx="3640713" cy="3145456"/>
          </a:xfrm>
        </p:spPr>
        <p:txBody>
          <a:bodyPr anchor="t">
            <a:norm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9" y="1231998"/>
            <a:ext cx="5922489" cy="7706104"/>
          </a:xfrm>
        </p:spPr>
        <p:txBody>
          <a:bodyPr>
            <a:normAutofit/>
          </a:bodyPr>
          <a:lstStyle>
            <a:lvl1pPr>
              <a:defRPr sz="2798"/>
            </a:lvl1pPr>
            <a:lvl2pPr>
              <a:defRPr sz="2332"/>
            </a:lvl2pPr>
            <a:lvl3pPr>
              <a:defRPr sz="2098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75994"/>
            <a:ext cx="3640713" cy="4374212"/>
          </a:xfrm>
        </p:spPr>
        <p:txBody>
          <a:bodyPr anchor="b"/>
          <a:lstStyle>
            <a:lvl1pPr marL="0" indent="0">
              <a:buNone/>
              <a:defRPr sz="1865"/>
            </a:lvl1pPr>
            <a:lvl2pPr marL="533004" indent="0">
              <a:buNone/>
              <a:defRPr sz="1632"/>
            </a:lvl2pPr>
            <a:lvl3pPr marL="1066008" indent="0">
              <a:buNone/>
              <a:defRPr sz="1399"/>
            </a:lvl3pPr>
            <a:lvl4pPr marL="1599011" indent="0">
              <a:buNone/>
              <a:defRPr sz="1166"/>
            </a:lvl4pPr>
            <a:lvl5pPr marL="2132015" indent="0">
              <a:buNone/>
              <a:defRPr sz="1166"/>
            </a:lvl5pPr>
            <a:lvl6pPr marL="2665019" indent="0">
              <a:buNone/>
              <a:defRPr sz="1166"/>
            </a:lvl6pPr>
            <a:lvl7pPr marL="3198023" indent="0">
              <a:buNone/>
              <a:defRPr sz="1166"/>
            </a:lvl7pPr>
            <a:lvl8pPr marL="3731026" indent="0">
              <a:buNone/>
              <a:defRPr sz="1166"/>
            </a:lvl8pPr>
            <a:lvl9pPr marL="4264030" indent="0">
              <a:buNone/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1844"/>
            <a:ext cx="3639312" cy="3145457"/>
          </a:xfrm>
        </p:spPr>
        <p:txBody>
          <a:bodyPr anchor="t">
            <a:normAutofit/>
          </a:bodyPr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1402383"/>
            <a:ext cx="6107979" cy="7645761"/>
          </a:xfrm>
        </p:spPr>
        <p:txBody>
          <a:bodyPr anchor="t"/>
          <a:lstStyle>
            <a:lvl1pPr marL="0" indent="0">
              <a:buNone/>
              <a:defRPr sz="3731"/>
            </a:lvl1pPr>
            <a:lvl2pPr marL="533004" indent="0">
              <a:buNone/>
              <a:defRPr sz="3264"/>
            </a:lvl2pPr>
            <a:lvl3pPr marL="1066008" indent="0">
              <a:buNone/>
              <a:defRPr sz="2798"/>
            </a:lvl3pPr>
            <a:lvl4pPr marL="1599011" indent="0">
              <a:buNone/>
              <a:defRPr sz="2332"/>
            </a:lvl4pPr>
            <a:lvl5pPr marL="2132015" indent="0">
              <a:buNone/>
              <a:defRPr sz="2332"/>
            </a:lvl5pPr>
            <a:lvl6pPr marL="2665019" indent="0">
              <a:buNone/>
              <a:defRPr sz="2332"/>
            </a:lvl6pPr>
            <a:lvl7pPr marL="3198023" indent="0">
              <a:buNone/>
              <a:defRPr sz="2332"/>
            </a:lvl7pPr>
            <a:lvl8pPr marL="3731026" indent="0">
              <a:buNone/>
              <a:defRPr sz="2332"/>
            </a:lvl8pPr>
            <a:lvl9pPr marL="4264030" indent="0">
              <a:buNone/>
              <a:defRPr sz="2332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75994"/>
            <a:ext cx="3643889" cy="4374212"/>
          </a:xfrm>
        </p:spPr>
        <p:txBody>
          <a:bodyPr anchor="b"/>
          <a:lstStyle>
            <a:lvl1pPr marL="0" indent="0">
              <a:buNone/>
              <a:defRPr sz="1865"/>
            </a:lvl1pPr>
            <a:lvl2pPr marL="533004" indent="0">
              <a:buNone/>
              <a:defRPr sz="1632"/>
            </a:lvl2pPr>
            <a:lvl3pPr marL="1066008" indent="0">
              <a:buNone/>
              <a:defRPr sz="1399"/>
            </a:lvl3pPr>
            <a:lvl4pPr marL="1599011" indent="0">
              <a:buNone/>
              <a:defRPr sz="1166"/>
            </a:lvl4pPr>
            <a:lvl5pPr marL="2132015" indent="0">
              <a:buNone/>
              <a:defRPr sz="1166"/>
            </a:lvl5pPr>
            <a:lvl6pPr marL="2665019" indent="0">
              <a:buNone/>
              <a:defRPr sz="1166"/>
            </a:lvl6pPr>
            <a:lvl7pPr marL="3198023" indent="0">
              <a:buNone/>
              <a:defRPr sz="1166"/>
            </a:lvl7pPr>
            <a:lvl8pPr marL="3731026" indent="0">
              <a:buNone/>
              <a:defRPr sz="1166"/>
            </a:lvl8pPr>
            <a:lvl9pPr marL="4264030" indent="0">
              <a:buNone/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12192000" cy="10461746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897074"/>
            <a:ext cx="10449784" cy="1930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3290926"/>
            <a:ext cx="10442448" cy="595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9693434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 cap="all" spc="35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9693434"/>
            <a:ext cx="429768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 cap="all" spc="3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0000" y="9693434"/>
            <a:ext cx="521207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2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294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5819" userDrawn="1">
          <p15:clr>
            <a:srgbClr val="F26B43"/>
          </p15:clr>
        </p15:guide>
        <p15:guide id="6" orient="horz" pos="1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D1A-E78B-425D-8919-CFD99F28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31999"/>
            <a:ext cx="3640713" cy="3145456"/>
          </a:xfrm>
        </p:spPr>
        <p:txBody>
          <a:bodyPr anchor="t">
            <a:normAutofit/>
          </a:bodyPr>
          <a:lstStyle/>
          <a:p>
            <a:r>
              <a:rPr lang="en-US" sz="4000" b="1"/>
              <a:t>Team 4</a:t>
            </a:r>
            <a:endParaRPr lang="en-CA" sz="4000" b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BCD6554-727E-A27A-017A-D505B872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575994"/>
            <a:ext cx="3640713" cy="437421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0CCBFE58-0F58-5DCF-7B09-2450090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9693434"/>
            <a:ext cx="274320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20451FB4-359E-48EA-A6BB-354898F55790}" type="datetime1">
              <a:rPr lang="en-US"/>
              <a:pPr>
                <a:spcAft>
                  <a:spcPts val="600"/>
                </a:spcAft>
              </a:pPr>
              <a:t>8/14/2024</a:t>
            </a:fld>
            <a:endParaRPr lang="en-US"/>
          </a:p>
        </p:txBody>
      </p:sp>
      <p:sp>
        <p:nvSpPr>
          <p:cNvPr id="38" name="Footer Placeholder 5">
            <a:extLst>
              <a:ext uri="{FF2B5EF4-FFF2-40B4-BE49-F238E27FC236}">
                <a16:creationId xmlns:a16="http://schemas.microsoft.com/office/drawing/2014/main" id="{E9E3B0B0-266D-8B8C-F8B4-4A0C8415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9693434"/>
            <a:ext cx="429768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26A40824-9319-E50E-50FF-75A5BDD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9693434"/>
            <a:ext cx="521207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F21DD36-D2B2-9955-1058-68867D9A1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808832"/>
              </p:ext>
            </p:extLst>
          </p:nvPr>
        </p:nvGraphicFramePr>
        <p:xfrm>
          <a:off x="5432899" y="1231998"/>
          <a:ext cx="6050908" cy="759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4" name="Picture 53" descr="Team Zusammenarbeit Zusammenhalt · Kostenloses Bild auf Pixabay">
            <a:extLst>
              <a:ext uri="{FF2B5EF4-FFF2-40B4-BE49-F238E27FC236}">
                <a16:creationId xmlns:a16="http://schemas.microsoft.com/office/drawing/2014/main" id="{05C4201E-C4FC-995D-ED79-C496AFC94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99" y="4564495"/>
            <a:ext cx="3644947" cy="4393046"/>
          </a:xfrm>
          <a:prstGeom prst="rect">
            <a:avLst/>
          </a:prstGeom>
        </p:spPr>
      </p:pic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42B6F106-6250-C42C-FBE2-A87171F6F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24" y="4571166"/>
            <a:ext cx="3675334" cy="4375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0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D35B-03FF-45FC-989D-C205154A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956320"/>
            <a:ext cx="10572000" cy="254627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/>
            <a:r>
              <a:rPr lang="en-US" sz="8300">
                <a:solidFill>
                  <a:schemeClr val="tx1"/>
                </a:solidFill>
                <a:cs typeface="+mj-cs"/>
              </a:rPr>
              <a:t>Introduction To </a:t>
            </a:r>
            <a:r>
              <a:rPr lang="en-US" sz="8300">
                <a:solidFill>
                  <a:schemeClr val="accent2">
                    <a:lumMod val="76000"/>
                  </a:schemeClr>
                </a:solidFill>
                <a:cs typeface="+mj-cs"/>
              </a:rPr>
              <a:t>Club-Hub</a:t>
            </a:r>
            <a:r>
              <a:rPr lang="en-US" sz="8300">
                <a:solidFill>
                  <a:schemeClr val="tx1"/>
                </a:solidFill>
                <a:cs typeface="+mj-cs"/>
              </a:rPr>
              <a:t>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12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73BEC9B-E0E6-4F12-8C47-42B492FD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9693434"/>
            <a:ext cx="2743200" cy="556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C8B55A-D8AD-4E0A-8D63-486955CD47F3}" type="datetime1">
              <a:rPr lang="en-US"/>
              <a:pPr>
                <a:spcAft>
                  <a:spcPts val="600"/>
                </a:spcAft>
              </a:pPr>
              <a:t>8/14/2024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16B2245-D649-D3A6-925A-F8062011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9693434"/>
            <a:ext cx="4297680" cy="556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50" baseline="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2E3C533-ECF1-60C1-E792-8BB5D1B6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9693434"/>
            <a:ext cx="521207" cy="556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9" name="TextBox 2">
            <a:extLst>
              <a:ext uri="{FF2B5EF4-FFF2-40B4-BE49-F238E27FC236}">
                <a16:creationId xmlns:a16="http://schemas.microsoft.com/office/drawing/2014/main" id="{F2675722-44E8-F77D-25F1-148D2FC30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487604"/>
              </p:ext>
            </p:extLst>
          </p:nvPr>
        </p:nvGraphicFramePr>
        <p:xfrm>
          <a:off x="5432899" y="1231998"/>
          <a:ext cx="6245295" cy="770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DF7ECB02-69B2-F59A-7EDD-D50C3CF4B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19" y="3370217"/>
            <a:ext cx="4701380" cy="556788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45E25BBE-C7E5-99CC-B31F-4CC49AD9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1842"/>
            <a:ext cx="4206239" cy="193054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6000"/>
                  </a:schemeClr>
                </a:solidFill>
                <a:ea typeface="+mj-lt"/>
                <a:cs typeface="+mj-lt"/>
              </a:rPr>
              <a:t>Problem Statement</a:t>
            </a:r>
            <a:endParaRPr lang="en-US" sz="4000" b="1" dirty="0">
              <a:solidFill>
                <a:schemeClr val="accent2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2497D50-5982-4303-9E7A-D0F5BE95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9693434"/>
            <a:ext cx="274320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C1F585E2-9E56-4A7C-A2F6-10E5FA7465BB}" type="datetime1">
              <a:rPr/>
              <a:pPr>
                <a:spcAft>
                  <a:spcPts val="600"/>
                </a:spcAft>
              </a:pPr>
              <a:t>8/14/2024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E4DE059-81C6-81C0-7364-72B66BDD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9693434"/>
            <a:ext cx="429768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37BC9AE-53B4-5C8E-D59A-F4252467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9693434"/>
            <a:ext cx="521207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C01200F-F972-9FE3-19ED-13F77347E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69670"/>
              </p:ext>
            </p:extLst>
          </p:nvPr>
        </p:nvGraphicFramePr>
        <p:xfrm>
          <a:off x="5852159" y="1231998"/>
          <a:ext cx="5712823" cy="770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0C5987E-CC8B-2B2A-333F-F9ACA440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1842"/>
            <a:ext cx="4206239" cy="193054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6000"/>
                  </a:schemeClr>
                </a:solidFill>
                <a:ea typeface="+mj-lt"/>
                <a:cs typeface="+mj-lt"/>
              </a:rPr>
              <a:t>Solution Vision</a:t>
            </a:r>
            <a:endParaRPr lang="en-US" sz="4000" b="1" dirty="0">
              <a:solidFill>
                <a:schemeClr val="accent2">
                  <a:lumMod val="76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B799E-3A9F-095A-A570-08F39B2E6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17" y="3082833"/>
            <a:ext cx="4754880" cy="57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91B-B842-4555-8CD1-38CB6D62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7" y="191842"/>
            <a:ext cx="10449784" cy="193054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6000"/>
                  </a:schemeClr>
                </a:solidFill>
                <a:ea typeface="+mj-lt"/>
                <a:cs typeface="+mj-lt"/>
              </a:rPr>
              <a:t>Architectural Description/stack diagram </a:t>
            </a:r>
            <a:endParaRPr lang="en-US" sz="4000" b="1" dirty="0">
              <a:solidFill>
                <a:schemeClr val="accent2">
                  <a:lumMod val="76000"/>
                </a:schemeClr>
              </a:solidFill>
            </a:endParaRPr>
          </a:p>
        </p:txBody>
      </p:sp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24DD8D25-434C-5819-8073-958F705B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9693434"/>
            <a:ext cx="274320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AAB3ACE4-CE33-4E8C-8F1F-B34C9BD2CAE9}" type="datetime1">
              <a:rPr lang="en-US"/>
              <a:pPr>
                <a:spcAft>
                  <a:spcPts val="600"/>
                </a:spcAft>
              </a:pPr>
              <a:t>8/14/2024</a:t>
            </a:fld>
            <a:endParaRPr lang="en-US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4DB7DE69-397B-9584-CA0A-4AFAF236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9693434"/>
            <a:ext cx="4297680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568471DE-7530-3C20-5F5C-3873CA81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9693434"/>
            <a:ext cx="521207" cy="556816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FDBAC48-EFA0-8F29-6A84-C1BE39013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1594"/>
              </p:ext>
            </p:extLst>
          </p:nvPr>
        </p:nvGraphicFramePr>
        <p:xfrm>
          <a:off x="820852" y="1942347"/>
          <a:ext cx="10866469" cy="443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8" name="Picture 1227" descr="A pyramid of colorful boxes with text&#10;&#10;Description automatically generated">
            <a:extLst>
              <a:ext uri="{FF2B5EF4-FFF2-40B4-BE49-F238E27FC236}">
                <a16:creationId xmlns:a16="http://schemas.microsoft.com/office/drawing/2014/main" id="{395FFCC1-9554-E2B4-6AF5-A99C1C172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878" y="5481643"/>
            <a:ext cx="5441995" cy="4227553"/>
          </a:xfrm>
          <a:prstGeom prst="rect">
            <a:avLst/>
          </a:prstGeom>
        </p:spPr>
      </p:pic>
      <p:pic>
        <p:nvPicPr>
          <p:cNvPr id="4" name="Picture 3" descr="A diagram of a application structure&#10;&#10;Description automatically generated">
            <a:extLst>
              <a:ext uri="{FF2B5EF4-FFF2-40B4-BE49-F238E27FC236}">
                <a16:creationId xmlns:a16="http://schemas.microsoft.com/office/drawing/2014/main" id="{305F6E70-0786-D226-FDF9-C7FF18E49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5481643"/>
            <a:ext cx="5492086" cy="42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White puzzle with one red piece">
            <a:extLst>
              <a:ext uri="{FF2B5EF4-FFF2-40B4-BE49-F238E27FC236}">
                <a16:creationId xmlns:a16="http://schemas.microsoft.com/office/drawing/2014/main" id="{F118FB81-83C0-2B9A-0B93-10773A41ED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034" r="16395" b="5"/>
          <a:stretch/>
        </p:blipFill>
        <p:spPr>
          <a:xfrm>
            <a:off x="20" y="10"/>
            <a:ext cx="12191980" cy="10458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5AC60-FE5B-4580-AB5D-124DA929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81961"/>
            <a:ext cx="10571998" cy="1479936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accent2">
                    <a:lumMod val="49000"/>
                  </a:schemeClr>
                </a:solidFill>
              </a:rPr>
              <a:t>Summary 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8282DA6-6A81-4415-9204-61A5B20D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388987"/>
            <a:ext cx="10554574" cy="5545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Aptos"/>
              </a:rPr>
              <a:t>1. User Testing and Feedback Gathering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2. Deployment and Launch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3. Post-Launch Support and Maintenance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4. Continuous Improvement and Iteration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5. Community Engagement and Promotion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6. Evaluation and Assessment </a:t>
            </a:r>
          </a:p>
          <a:p>
            <a:pPr marL="0" indent="0">
              <a:buNone/>
            </a:pPr>
            <a:r>
              <a:rPr lang="en-US" sz="2000" b="1">
                <a:latin typeface="Aptos"/>
              </a:rPr>
              <a:t>7. Stakeholder Communication and Collaboration</a:t>
            </a:r>
            <a:endParaRPr lang="en-CA" sz="2000" b="1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3415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FEE71ADC2DD4D941292C3D823E1A8" ma:contentTypeVersion="8" ma:contentTypeDescription="Create a new document." ma:contentTypeScope="" ma:versionID="70da8337f9696eb51fcf70eb023cff82">
  <xsd:schema xmlns:xsd="http://www.w3.org/2001/XMLSchema" xmlns:xs="http://www.w3.org/2001/XMLSchema" xmlns:p="http://schemas.microsoft.com/office/2006/metadata/properties" xmlns:ns2="950684a4-1fb2-49a7-8eb4-a1fa3c44e896" targetNamespace="http://schemas.microsoft.com/office/2006/metadata/properties" ma:root="true" ma:fieldsID="9330f4c16c831044b4df71e696e40281" ns2:_="">
    <xsd:import namespace="950684a4-1fb2-49a7-8eb4-a1fa3c44e8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684a4-1fb2-49a7-8eb4-a1fa3c44e8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9462E-8A08-4E85-AAC9-A885B630A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DD554-649C-4D58-A467-C819FBD7E959}">
  <ds:schemaRefs>
    <ds:schemaRef ds:uri="950684a4-1fb2-49a7-8eb4-a1fa3c44e8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57</TotalTime>
  <Words>344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Light</vt:lpstr>
      <vt:lpstr>Arial</vt:lpstr>
      <vt:lpstr>Walbaum Display</vt:lpstr>
      <vt:lpstr>BohoVogueVTI</vt:lpstr>
      <vt:lpstr>Team 4</vt:lpstr>
      <vt:lpstr>Introduction To Club-Hub Web Application</vt:lpstr>
      <vt:lpstr>Problem Statement</vt:lpstr>
      <vt:lpstr>Solution Vision</vt:lpstr>
      <vt:lpstr>Architectural Description/stack diagram 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 Shah</dc:creator>
  <cp:lastModifiedBy>Priyansh Parikh</cp:lastModifiedBy>
  <cp:revision>6</cp:revision>
  <dcterms:created xsi:type="dcterms:W3CDTF">2024-03-17T15:33:33Z</dcterms:created>
  <dcterms:modified xsi:type="dcterms:W3CDTF">2024-08-14T21:37:06Z</dcterms:modified>
</cp:coreProperties>
</file>