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3" r:id="rId3"/>
  </p:sldMasterIdLst>
  <p:sldIdLst>
    <p:sldId id="274" r:id="rId4"/>
    <p:sldId id="273" r:id="rId5"/>
    <p:sldId id="265" r:id="rId6"/>
    <p:sldId id="266" r:id="rId7"/>
    <p:sldId id="267" r:id="rId8"/>
    <p:sldId id="275" r:id="rId9"/>
  </p:sldIdLst>
  <p:sldSz cx="1219200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C0172-0162-AAE7-3E7A-EE02425D0EEF}" v="28" dt="2024-08-13T02:40:05.971"/>
    <p1510:client id="{67D0B193-06A8-C095-504D-173A8864F303}" v="14" dt="2024-08-13T00:32:15.396"/>
    <p1510:client id="{A305945A-998A-BAB1-9C71-DCFE3D07A5C7}" v="90" dt="2024-08-12T19:39:49.029"/>
    <p1510:client id="{B6CBF057-FF2A-3BA4-6358-8A6500C820CD}" v="1" dt="2024-08-12T15:06:38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294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33E19-6677-49A8-8311-DF90CB4C72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EEE69F-9C75-43F1-8F58-004FB34E1383}">
      <dgm:prSet/>
      <dgm:spPr/>
      <dgm:t>
        <a:bodyPr/>
        <a:lstStyle/>
        <a:p>
          <a:pPr rtl="0"/>
          <a:r>
            <a:rPr lang="en-CA"/>
            <a:t> 1.Nishit Gaurang Shah -     130176217</a:t>
          </a:r>
          <a:endParaRPr lang="en-US"/>
        </a:p>
      </dgm:t>
    </dgm:pt>
    <dgm:pt modelId="{A5894796-D4EB-44A9-AD43-3F07936ED71D}" type="parTrans" cxnId="{C44EC96B-396C-45BE-B585-9D67A050BB17}">
      <dgm:prSet/>
      <dgm:spPr/>
      <dgm:t>
        <a:bodyPr/>
        <a:lstStyle/>
        <a:p>
          <a:endParaRPr lang="en-US"/>
        </a:p>
      </dgm:t>
    </dgm:pt>
    <dgm:pt modelId="{18AA603B-F2AA-436F-83C8-0214353FB2FA}" type="sibTrans" cxnId="{C44EC96B-396C-45BE-B585-9D67A050BB17}">
      <dgm:prSet/>
      <dgm:spPr/>
      <dgm:t>
        <a:bodyPr/>
        <a:lstStyle/>
        <a:p>
          <a:endParaRPr lang="en-US"/>
        </a:p>
      </dgm:t>
    </dgm:pt>
    <dgm:pt modelId="{A0D45CB3-0791-4678-8D0D-0A55DAB51FD1}">
      <dgm:prSet/>
      <dgm:spPr/>
      <dgm:t>
        <a:bodyPr/>
        <a:lstStyle/>
        <a:p>
          <a:pPr rtl="0"/>
          <a:r>
            <a:rPr lang="en-CA"/>
            <a:t>2. Priyansh Parikh -    158341214</a:t>
          </a:r>
          <a:endParaRPr lang="en-US"/>
        </a:p>
      </dgm:t>
    </dgm:pt>
    <dgm:pt modelId="{BE9DD492-76CA-42C8-AF5F-EFF1478EA65A}" type="parTrans" cxnId="{5F8FE13F-492E-4BD9-B2CD-4B51C90BE13F}">
      <dgm:prSet/>
      <dgm:spPr/>
      <dgm:t>
        <a:bodyPr/>
        <a:lstStyle/>
        <a:p>
          <a:endParaRPr lang="en-US"/>
        </a:p>
      </dgm:t>
    </dgm:pt>
    <dgm:pt modelId="{01E456E0-760A-4F15-BF9B-5A023F3A0A9D}" type="sibTrans" cxnId="{5F8FE13F-492E-4BD9-B2CD-4B51C90BE13F}">
      <dgm:prSet/>
      <dgm:spPr/>
      <dgm:t>
        <a:bodyPr/>
        <a:lstStyle/>
        <a:p>
          <a:endParaRPr lang="en-US"/>
        </a:p>
      </dgm:t>
    </dgm:pt>
    <dgm:pt modelId="{A14415C1-0199-41D2-9C9D-1CC765F01A2E}">
      <dgm:prSet/>
      <dgm:spPr/>
      <dgm:t>
        <a:bodyPr/>
        <a:lstStyle/>
        <a:p>
          <a:pPr rtl="0"/>
          <a:r>
            <a:rPr lang="en-CA"/>
            <a:t>3. Yuvraj Singh -   156150211</a:t>
          </a:r>
          <a:endParaRPr lang="en-US"/>
        </a:p>
      </dgm:t>
    </dgm:pt>
    <dgm:pt modelId="{3FF8A033-266C-4E32-B8EA-2208B093E5A1}" type="parTrans" cxnId="{00C07B39-8A07-46C4-BD4F-392164631683}">
      <dgm:prSet/>
      <dgm:spPr/>
      <dgm:t>
        <a:bodyPr/>
        <a:lstStyle/>
        <a:p>
          <a:endParaRPr lang="en-US"/>
        </a:p>
      </dgm:t>
    </dgm:pt>
    <dgm:pt modelId="{C34B2A35-CF9F-4E4D-804D-CC0AB30A8CAA}" type="sibTrans" cxnId="{00C07B39-8A07-46C4-BD4F-392164631683}">
      <dgm:prSet/>
      <dgm:spPr/>
      <dgm:t>
        <a:bodyPr/>
        <a:lstStyle/>
        <a:p>
          <a:endParaRPr lang="en-US"/>
        </a:p>
      </dgm:t>
    </dgm:pt>
    <dgm:pt modelId="{377D53C2-8A33-40B5-9CDA-A0924442FD70}">
      <dgm:prSet/>
      <dgm:spPr/>
      <dgm:t>
        <a:bodyPr/>
        <a:lstStyle/>
        <a:p>
          <a:pPr rtl="0"/>
          <a:r>
            <a:rPr lang="en-CA"/>
            <a:t> 4. Yash </a:t>
          </a:r>
          <a:r>
            <a:rPr lang="en-CA" err="1"/>
            <a:t>Padwani</a:t>
          </a:r>
          <a:r>
            <a:rPr lang="en-CA"/>
            <a:t> -               169914215</a:t>
          </a:r>
          <a:endParaRPr lang="en-US"/>
        </a:p>
      </dgm:t>
    </dgm:pt>
    <dgm:pt modelId="{034C0A3B-FAAB-425E-8394-E4136CA18BFA}" type="parTrans" cxnId="{855289C8-2D5C-4492-9270-255479060C4B}">
      <dgm:prSet/>
      <dgm:spPr/>
      <dgm:t>
        <a:bodyPr/>
        <a:lstStyle/>
        <a:p>
          <a:endParaRPr lang="en-US"/>
        </a:p>
      </dgm:t>
    </dgm:pt>
    <dgm:pt modelId="{650785D5-87DA-425D-9313-EB8949D546FF}" type="sibTrans" cxnId="{855289C8-2D5C-4492-9270-255479060C4B}">
      <dgm:prSet/>
      <dgm:spPr/>
      <dgm:t>
        <a:bodyPr/>
        <a:lstStyle/>
        <a:p>
          <a:endParaRPr lang="en-US"/>
        </a:p>
      </dgm:t>
    </dgm:pt>
    <dgm:pt modelId="{CB669CD0-0682-454E-9D72-3ED6BD522CB5}" type="pres">
      <dgm:prSet presAssocID="{AE033E19-6677-49A8-8311-DF90CB4C7260}" presName="linear" presStyleCnt="0">
        <dgm:presLayoutVars>
          <dgm:animLvl val="lvl"/>
          <dgm:resizeHandles val="exact"/>
        </dgm:presLayoutVars>
      </dgm:prSet>
      <dgm:spPr/>
    </dgm:pt>
    <dgm:pt modelId="{FE887C91-FA68-4542-A74F-ACAB868DCF21}" type="pres">
      <dgm:prSet presAssocID="{F5EEE69F-9C75-43F1-8F58-004FB34E13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1CAD95-8F10-4B72-A358-102976713591}" type="pres">
      <dgm:prSet presAssocID="{18AA603B-F2AA-436F-83C8-0214353FB2FA}" presName="spacer" presStyleCnt="0"/>
      <dgm:spPr/>
    </dgm:pt>
    <dgm:pt modelId="{D3D34B7F-42DC-400A-AE70-0850F43C7B4A}" type="pres">
      <dgm:prSet presAssocID="{A0D45CB3-0791-4678-8D0D-0A55DAB51F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329F74-CB1A-497F-861D-501CBF374B4B}" type="pres">
      <dgm:prSet presAssocID="{01E456E0-760A-4F15-BF9B-5A023F3A0A9D}" presName="spacer" presStyleCnt="0"/>
      <dgm:spPr/>
    </dgm:pt>
    <dgm:pt modelId="{FC950F3B-2906-4DF6-8052-3459AE75B6E3}" type="pres">
      <dgm:prSet presAssocID="{A14415C1-0199-41D2-9C9D-1CC765F01A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B26E28-6FB3-4EC6-88E3-3992F775CF3F}" type="pres">
      <dgm:prSet presAssocID="{C34B2A35-CF9F-4E4D-804D-CC0AB30A8CAA}" presName="spacer" presStyleCnt="0"/>
      <dgm:spPr/>
    </dgm:pt>
    <dgm:pt modelId="{ABD2C28E-E230-4264-AC5E-E2C7452C9788}" type="pres">
      <dgm:prSet presAssocID="{377D53C2-8A33-40B5-9CDA-A0924442FD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4043D32-E49F-4D7D-B326-3CA58DF0AB95}" type="presOf" srcId="{A0D45CB3-0791-4678-8D0D-0A55DAB51FD1}" destId="{D3D34B7F-42DC-400A-AE70-0850F43C7B4A}" srcOrd="0" destOrd="0" presId="urn:microsoft.com/office/officeart/2005/8/layout/vList2"/>
    <dgm:cxn modelId="{00C07B39-8A07-46C4-BD4F-392164631683}" srcId="{AE033E19-6677-49A8-8311-DF90CB4C7260}" destId="{A14415C1-0199-41D2-9C9D-1CC765F01A2E}" srcOrd="2" destOrd="0" parTransId="{3FF8A033-266C-4E32-B8EA-2208B093E5A1}" sibTransId="{C34B2A35-CF9F-4E4D-804D-CC0AB30A8CAA}"/>
    <dgm:cxn modelId="{5F8FE13F-492E-4BD9-B2CD-4B51C90BE13F}" srcId="{AE033E19-6677-49A8-8311-DF90CB4C7260}" destId="{A0D45CB3-0791-4678-8D0D-0A55DAB51FD1}" srcOrd="1" destOrd="0" parTransId="{BE9DD492-76CA-42C8-AF5F-EFF1478EA65A}" sibTransId="{01E456E0-760A-4F15-BF9B-5A023F3A0A9D}"/>
    <dgm:cxn modelId="{C44EC96B-396C-45BE-B585-9D67A050BB17}" srcId="{AE033E19-6677-49A8-8311-DF90CB4C7260}" destId="{F5EEE69F-9C75-43F1-8F58-004FB34E1383}" srcOrd="0" destOrd="0" parTransId="{A5894796-D4EB-44A9-AD43-3F07936ED71D}" sibTransId="{18AA603B-F2AA-436F-83C8-0214353FB2FA}"/>
    <dgm:cxn modelId="{E1F0CD58-EAAE-4657-A7F0-F8DCA5F21308}" type="presOf" srcId="{F5EEE69F-9C75-43F1-8F58-004FB34E1383}" destId="{FE887C91-FA68-4542-A74F-ACAB868DCF21}" srcOrd="0" destOrd="0" presId="urn:microsoft.com/office/officeart/2005/8/layout/vList2"/>
    <dgm:cxn modelId="{862E878F-B624-4149-BDFE-81C70598E662}" type="presOf" srcId="{377D53C2-8A33-40B5-9CDA-A0924442FD70}" destId="{ABD2C28E-E230-4264-AC5E-E2C7452C9788}" srcOrd="0" destOrd="0" presId="urn:microsoft.com/office/officeart/2005/8/layout/vList2"/>
    <dgm:cxn modelId="{C1FD8399-9E18-4CEC-98FC-FF44AF8A9B7E}" type="presOf" srcId="{A14415C1-0199-41D2-9C9D-1CC765F01A2E}" destId="{FC950F3B-2906-4DF6-8052-3459AE75B6E3}" srcOrd="0" destOrd="0" presId="urn:microsoft.com/office/officeart/2005/8/layout/vList2"/>
    <dgm:cxn modelId="{ACC606AC-CF4E-4A32-AC86-2D65227B8BF3}" type="presOf" srcId="{AE033E19-6677-49A8-8311-DF90CB4C7260}" destId="{CB669CD0-0682-454E-9D72-3ED6BD522CB5}" srcOrd="0" destOrd="0" presId="urn:microsoft.com/office/officeart/2005/8/layout/vList2"/>
    <dgm:cxn modelId="{855289C8-2D5C-4492-9270-255479060C4B}" srcId="{AE033E19-6677-49A8-8311-DF90CB4C7260}" destId="{377D53C2-8A33-40B5-9CDA-A0924442FD70}" srcOrd="3" destOrd="0" parTransId="{034C0A3B-FAAB-425E-8394-E4136CA18BFA}" sibTransId="{650785D5-87DA-425D-9313-EB8949D546FF}"/>
    <dgm:cxn modelId="{297E8CA7-9710-4D01-B774-B5BCE11505E2}" type="presParOf" srcId="{CB669CD0-0682-454E-9D72-3ED6BD522CB5}" destId="{FE887C91-FA68-4542-A74F-ACAB868DCF21}" srcOrd="0" destOrd="0" presId="urn:microsoft.com/office/officeart/2005/8/layout/vList2"/>
    <dgm:cxn modelId="{E1148BF9-C446-4651-8850-A0BA102DA4D7}" type="presParOf" srcId="{CB669CD0-0682-454E-9D72-3ED6BD522CB5}" destId="{621CAD95-8F10-4B72-A358-102976713591}" srcOrd="1" destOrd="0" presId="urn:microsoft.com/office/officeart/2005/8/layout/vList2"/>
    <dgm:cxn modelId="{260C4B72-BA7F-4CE3-8328-0D52E52CD252}" type="presParOf" srcId="{CB669CD0-0682-454E-9D72-3ED6BD522CB5}" destId="{D3D34B7F-42DC-400A-AE70-0850F43C7B4A}" srcOrd="2" destOrd="0" presId="urn:microsoft.com/office/officeart/2005/8/layout/vList2"/>
    <dgm:cxn modelId="{DD8FEEBE-42C9-4A9B-9083-2030F52B5E62}" type="presParOf" srcId="{CB669CD0-0682-454E-9D72-3ED6BD522CB5}" destId="{2E329F74-CB1A-497F-861D-501CBF374B4B}" srcOrd="3" destOrd="0" presId="urn:microsoft.com/office/officeart/2005/8/layout/vList2"/>
    <dgm:cxn modelId="{5F571679-2F06-486F-8C1D-AD81EF03E13C}" type="presParOf" srcId="{CB669CD0-0682-454E-9D72-3ED6BD522CB5}" destId="{FC950F3B-2906-4DF6-8052-3459AE75B6E3}" srcOrd="4" destOrd="0" presId="urn:microsoft.com/office/officeart/2005/8/layout/vList2"/>
    <dgm:cxn modelId="{BE3F916E-2012-433A-B21E-B7EA6052EAD4}" type="presParOf" srcId="{CB669CD0-0682-454E-9D72-3ED6BD522CB5}" destId="{7FB26E28-6FB3-4EC6-88E3-3992F775CF3F}" srcOrd="5" destOrd="0" presId="urn:microsoft.com/office/officeart/2005/8/layout/vList2"/>
    <dgm:cxn modelId="{120204E6-EC8B-4E31-86A6-7D51AF2AF583}" type="presParOf" srcId="{CB669CD0-0682-454E-9D72-3ED6BD522CB5}" destId="{ABD2C28E-E230-4264-AC5E-E2C7452C97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D2795A-78EE-4CD8-8F60-11EBAFFAFA6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2463AB3-B90D-434A-ABF6-50A926CF2967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Technology Stack:</a:t>
          </a:r>
          <a:r>
            <a:rPr lang="en-US" b="0"/>
            <a:t> Frontend with HTML and CSS; Backend with Node.js, Express.js, and MongoDB via Mongoose; Utilities include dotenv, bcrypt, and Nodemon.</a:t>
          </a:r>
          <a:endParaRPr lang="en-US"/>
        </a:p>
      </dgm:t>
    </dgm:pt>
    <dgm:pt modelId="{997B917A-82BF-4584-B213-22695F6F06B1}" type="parTrans" cxnId="{30754FB5-B76B-4369-B767-25F79A86F157}">
      <dgm:prSet/>
      <dgm:spPr/>
    </dgm:pt>
    <dgm:pt modelId="{7FA9A17A-77F9-4B82-94A5-50441B805DD0}" type="sibTrans" cxnId="{30754FB5-B76B-4369-B767-25F79A86F157}">
      <dgm:prSet/>
      <dgm:spPr/>
    </dgm:pt>
    <dgm:pt modelId="{65F1B16E-078E-4384-953D-DC8CA6F44E3C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Application Structure:</a:t>
          </a:r>
          <a:r>
            <a:rPr lang="en-US" b="0"/>
            <a:t> Models for data schema (club.js, user.js), Public for static files (CSS, images), Views for HTML pages (home.html, registerPage.html), Config with .env and server.js.</a:t>
          </a:r>
          <a:endParaRPr lang="en-US"/>
        </a:p>
      </dgm:t>
    </dgm:pt>
    <dgm:pt modelId="{300DFA79-7767-4186-8EED-D5EDCC259E14}" type="parTrans" cxnId="{DE43F783-AF3B-4AE6-9018-D450B8DB14A6}">
      <dgm:prSet/>
      <dgm:spPr/>
    </dgm:pt>
    <dgm:pt modelId="{6713B2B3-8789-4343-8CA1-FF2AAD95C22E}" type="sibTrans" cxnId="{DE43F783-AF3B-4AE6-9018-D450B8DB14A6}">
      <dgm:prSet/>
      <dgm:spPr/>
    </dgm:pt>
    <dgm:pt modelId="{8ED57458-216B-45E6-A992-82B6F0B2BF04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Component Interaction:</a:t>
          </a:r>
          <a:r>
            <a:rPr lang="en-US" b="0"/>
            <a:t> Frontend interacts with Backend; Backend utilizes Utilities; Modular design ensures easy maintenance.</a:t>
          </a:r>
          <a:endParaRPr lang="en-US"/>
        </a:p>
      </dgm:t>
    </dgm:pt>
    <dgm:pt modelId="{98703D1B-D5D7-4F97-A497-A422452A4EDB}" type="parTrans" cxnId="{4B2DB54B-AAF1-4916-AA05-5890A4FF9F06}">
      <dgm:prSet/>
      <dgm:spPr/>
    </dgm:pt>
    <dgm:pt modelId="{3D4D5AAC-15A0-4FA1-9788-51C835BCAACF}" type="sibTrans" cxnId="{4B2DB54B-AAF1-4916-AA05-5890A4FF9F06}">
      <dgm:prSet/>
      <dgm:spPr/>
    </dgm:pt>
    <dgm:pt modelId="{53DC6A87-EC9E-4616-96AE-5D6C061FEAE4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Flow:</a:t>
          </a:r>
          <a:r>
            <a:rPr lang="en-US" b="0"/>
            <a:t> Frontend sends requests to Backend, which processes them using Utilities and interacts with MongoDB; Data is then returned to the Frontend.</a:t>
          </a:r>
          <a:endParaRPr lang="en-US"/>
        </a:p>
      </dgm:t>
    </dgm:pt>
    <dgm:pt modelId="{00F9954A-CF78-44B9-B6E9-3D7D879C79AB}" type="parTrans" cxnId="{59DB9A0F-1FB5-4002-9C35-C432F326737D}">
      <dgm:prSet/>
      <dgm:spPr/>
    </dgm:pt>
    <dgm:pt modelId="{DEB078C7-5A51-4DFF-B64E-D4E0DE2FD755}" type="sibTrans" cxnId="{59DB9A0F-1FB5-4002-9C35-C432F326737D}">
      <dgm:prSet/>
      <dgm:spPr/>
    </dgm:pt>
    <dgm:pt modelId="{B19FEB78-13F0-4CC5-BC68-F4F4974B6BEA}" type="pres">
      <dgm:prSet presAssocID="{B0D2795A-78EE-4CD8-8F60-11EBAFFAFA6D}" presName="root" presStyleCnt="0">
        <dgm:presLayoutVars>
          <dgm:dir/>
          <dgm:resizeHandles val="exact"/>
        </dgm:presLayoutVars>
      </dgm:prSet>
      <dgm:spPr/>
    </dgm:pt>
    <dgm:pt modelId="{5D30993D-027B-49B2-972A-208134550B04}" type="pres">
      <dgm:prSet presAssocID="{22463AB3-B90D-434A-ABF6-50A926CF2967}" presName="compNode" presStyleCnt="0"/>
      <dgm:spPr/>
    </dgm:pt>
    <dgm:pt modelId="{1EA25618-DDD8-489D-8568-D0BEEB6A96CF}" type="pres">
      <dgm:prSet presAssocID="{22463AB3-B90D-434A-ABF6-50A926CF2967}" presName="iconRect" presStyleLbl="node1" presStyleIdx="0" presStyleCnt="4"/>
      <dgm:spPr/>
    </dgm:pt>
    <dgm:pt modelId="{104A07C0-C0FD-4153-84B4-D76978B20D1E}" type="pres">
      <dgm:prSet presAssocID="{22463AB3-B90D-434A-ABF6-50A926CF2967}" presName="iconSpace" presStyleCnt="0"/>
      <dgm:spPr/>
    </dgm:pt>
    <dgm:pt modelId="{074FA1D1-6F33-4E07-B7B9-13761EDED8C2}" type="pres">
      <dgm:prSet presAssocID="{22463AB3-B90D-434A-ABF6-50A926CF2967}" presName="parTx" presStyleLbl="revTx" presStyleIdx="0" presStyleCnt="8">
        <dgm:presLayoutVars>
          <dgm:chMax val="0"/>
          <dgm:chPref val="0"/>
        </dgm:presLayoutVars>
      </dgm:prSet>
      <dgm:spPr/>
    </dgm:pt>
    <dgm:pt modelId="{56A6871F-485B-481E-A92F-04CA58660140}" type="pres">
      <dgm:prSet presAssocID="{22463AB3-B90D-434A-ABF6-50A926CF2967}" presName="txSpace" presStyleCnt="0"/>
      <dgm:spPr/>
    </dgm:pt>
    <dgm:pt modelId="{C5EF5B89-DFCC-4857-BADC-E0C09E3BC651}" type="pres">
      <dgm:prSet presAssocID="{22463AB3-B90D-434A-ABF6-50A926CF2967}" presName="desTx" presStyleLbl="revTx" presStyleIdx="1" presStyleCnt="8">
        <dgm:presLayoutVars/>
      </dgm:prSet>
      <dgm:spPr/>
    </dgm:pt>
    <dgm:pt modelId="{9270F834-4D22-4A15-BE5D-5F30785DF6A4}" type="pres">
      <dgm:prSet presAssocID="{7FA9A17A-77F9-4B82-94A5-50441B805DD0}" presName="sibTrans" presStyleCnt="0"/>
      <dgm:spPr/>
    </dgm:pt>
    <dgm:pt modelId="{D06B8F7E-BFEA-4534-8C45-F0CE9613D695}" type="pres">
      <dgm:prSet presAssocID="{65F1B16E-078E-4384-953D-DC8CA6F44E3C}" presName="compNode" presStyleCnt="0"/>
      <dgm:spPr/>
    </dgm:pt>
    <dgm:pt modelId="{3CD29E0A-6E9A-4C9A-B602-B12D7FA5D4AC}" type="pres">
      <dgm:prSet presAssocID="{65F1B16E-078E-4384-953D-DC8CA6F44E3C}" presName="iconRect" presStyleLbl="node1" presStyleIdx="1" presStyleCnt="4"/>
      <dgm:spPr/>
    </dgm:pt>
    <dgm:pt modelId="{84887CDF-4D7D-4569-906E-FB59BEFE6BD1}" type="pres">
      <dgm:prSet presAssocID="{65F1B16E-078E-4384-953D-DC8CA6F44E3C}" presName="iconSpace" presStyleCnt="0"/>
      <dgm:spPr/>
    </dgm:pt>
    <dgm:pt modelId="{C2A860A7-69E0-4BF4-A236-73335F5E9F95}" type="pres">
      <dgm:prSet presAssocID="{65F1B16E-078E-4384-953D-DC8CA6F44E3C}" presName="parTx" presStyleLbl="revTx" presStyleIdx="2" presStyleCnt="8">
        <dgm:presLayoutVars>
          <dgm:chMax val="0"/>
          <dgm:chPref val="0"/>
        </dgm:presLayoutVars>
      </dgm:prSet>
      <dgm:spPr/>
    </dgm:pt>
    <dgm:pt modelId="{831B0BAA-F9DA-4ADA-A2F7-072D2DF1B371}" type="pres">
      <dgm:prSet presAssocID="{65F1B16E-078E-4384-953D-DC8CA6F44E3C}" presName="txSpace" presStyleCnt="0"/>
      <dgm:spPr/>
    </dgm:pt>
    <dgm:pt modelId="{2374582C-4C41-420C-A688-6C7484B1B2C1}" type="pres">
      <dgm:prSet presAssocID="{65F1B16E-078E-4384-953D-DC8CA6F44E3C}" presName="desTx" presStyleLbl="revTx" presStyleIdx="3" presStyleCnt="8">
        <dgm:presLayoutVars/>
      </dgm:prSet>
      <dgm:spPr/>
    </dgm:pt>
    <dgm:pt modelId="{7A422542-5D16-4A74-A00B-04A2EBA08F51}" type="pres">
      <dgm:prSet presAssocID="{6713B2B3-8789-4343-8CA1-FF2AAD95C22E}" presName="sibTrans" presStyleCnt="0"/>
      <dgm:spPr/>
    </dgm:pt>
    <dgm:pt modelId="{B594A1F2-D15E-4364-9F67-2280EE674019}" type="pres">
      <dgm:prSet presAssocID="{8ED57458-216B-45E6-A992-82B6F0B2BF04}" presName="compNode" presStyleCnt="0"/>
      <dgm:spPr/>
    </dgm:pt>
    <dgm:pt modelId="{E4489F93-64F0-483A-859C-F32A02B00FC7}" type="pres">
      <dgm:prSet presAssocID="{8ED57458-216B-45E6-A992-82B6F0B2BF04}" presName="iconRect" presStyleLbl="node1" presStyleIdx="2" presStyleCnt="4"/>
      <dgm:spPr/>
    </dgm:pt>
    <dgm:pt modelId="{E9D94D33-EF3C-4DF5-B317-867A6A474042}" type="pres">
      <dgm:prSet presAssocID="{8ED57458-216B-45E6-A992-82B6F0B2BF04}" presName="iconSpace" presStyleCnt="0"/>
      <dgm:spPr/>
    </dgm:pt>
    <dgm:pt modelId="{4D564E50-B83C-4902-A96F-575673ADE06C}" type="pres">
      <dgm:prSet presAssocID="{8ED57458-216B-45E6-A992-82B6F0B2BF04}" presName="parTx" presStyleLbl="revTx" presStyleIdx="4" presStyleCnt="8">
        <dgm:presLayoutVars>
          <dgm:chMax val="0"/>
          <dgm:chPref val="0"/>
        </dgm:presLayoutVars>
      </dgm:prSet>
      <dgm:spPr/>
    </dgm:pt>
    <dgm:pt modelId="{118CF440-93A2-4333-9DD3-E604F7850B41}" type="pres">
      <dgm:prSet presAssocID="{8ED57458-216B-45E6-A992-82B6F0B2BF04}" presName="txSpace" presStyleCnt="0"/>
      <dgm:spPr/>
    </dgm:pt>
    <dgm:pt modelId="{34207406-89FE-41B0-B913-0E3D66F21C20}" type="pres">
      <dgm:prSet presAssocID="{8ED57458-216B-45E6-A992-82B6F0B2BF04}" presName="desTx" presStyleLbl="revTx" presStyleIdx="5" presStyleCnt="8">
        <dgm:presLayoutVars/>
      </dgm:prSet>
      <dgm:spPr/>
    </dgm:pt>
    <dgm:pt modelId="{A7D57590-5767-4CCB-B96F-7DFB8216D819}" type="pres">
      <dgm:prSet presAssocID="{3D4D5AAC-15A0-4FA1-9788-51C835BCAACF}" presName="sibTrans" presStyleCnt="0"/>
      <dgm:spPr/>
    </dgm:pt>
    <dgm:pt modelId="{F19EA53F-4517-403A-B54A-C13D2F45D481}" type="pres">
      <dgm:prSet presAssocID="{53DC6A87-EC9E-4616-96AE-5D6C061FEAE4}" presName="compNode" presStyleCnt="0"/>
      <dgm:spPr/>
    </dgm:pt>
    <dgm:pt modelId="{B6F238C0-F37F-462D-9BCA-DBAAC59F70AF}" type="pres">
      <dgm:prSet presAssocID="{53DC6A87-EC9E-4616-96AE-5D6C061FEAE4}" presName="iconRect" presStyleLbl="node1" presStyleIdx="3" presStyleCnt="4"/>
      <dgm:spPr/>
    </dgm:pt>
    <dgm:pt modelId="{D32443E4-4797-47C4-B449-A00AB87DEA18}" type="pres">
      <dgm:prSet presAssocID="{53DC6A87-EC9E-4616-96AE-5D6C061FEAE4}" presName="iconSpace" presStyleCnt="0"/>
      <dgm:spPr/>
    </dgm:pt>
    <dgm:pt modelId="{E92E5EB7-C081-4E4E-AF8F-663842F6F48C}" type="pres">
      <dgm:prSet presAssocID="{53DC6A87-EC9E-4616-96AE-5D6C061FEAE4}" presName="parTx" presStyleLbl="revTx" presStyleIdx="6" presStyleCnt="8">
        <dgm:presLayoutVars>
          <dgm:chMax val="0"/>
          <dgm:chPref val="0"/>
        </dgm:presLayoutVars>
      </dgm:prSet>
      <dgm:spPr/>
    </dgm:pt>
    <dgm:pt modelId="{1D3A7B9A-6B5A-495A-B234-A498BEE5D9DB}" type="pres">
      <dgm:prSet presAssocID="{53DC6A87-EC9E-4616-96AE-5D6C061FEAE4}" presName="txSpace" presStyleCnt="0"/>
      <dgm:spPr/>
    </dgm:pt>
    <dgm:pt modelId="{21E07FFE-2368-4622-A94D-2F441A247EE5}" type="pres">
      <dgm:prSet presAssocID="{53DC6A87-EC9E-4616-96AE-5D6C061FEAE4}" presName="desTx" presStyleLbl="revTx" presStyleIdx="7" presStyleCnt="8">
        <dgm:presLayoutVars/>
      </dgm:prSet>
      <dgm:spPr/>
    </dgm:pt>
  </dgm:ptLst>
  <dgm:cxnLst>
    <dgm:cxn modelId="{59DB9A0F-1FB5-4002-9C35-C432F326737D}" srcId="{B0D2795A-78EE-4CD8-8F60-11EBAFFAFA6D}" destId="{53DC6A87-EC9E-4616-96AE-5D6C061FEAE4}" srcOrd="3" destOrd="0" parTransId="{00F9954A-CF78-44B9-B6E9-3D7D879C79AB}" sibTransId="{DEB078C7-5A51-4DFF-B64E-D4E0DE2FD755}"/>
    <dgm:cxn modelId="{BD39A763-2133-4A38-9E4D-D9AD911DE57F}" type="presOf" srcId="{8ED57458-216B-45E6-A992-82B6F0B2BF04}" destId="{4D564E50-B83C-4902-A96F-575673ADE06C}" srcOrd="0" destOrd="0" presId="urn:microsoft.com/office/officeart/2018/2/layout/IconLabelDescriptionList"/>
    <dgm:cxn modelId="{4B2DB54B-AAF1-4916-AA05-5890A4FF9F06}" srcId="{B0D2795A-78EE-4CD8-8F60-11EBAFFAFA6D}" destId="{8ED57458-216B-45E6-A992-82B6F0B2BF04}" srcOrd="2" destOrd="0" parTransId="{98703D1B-D5D7-4F97-A497-A422452A4EDB}" sibTransId="{3D4D5AAC-15A0-4FA1-9788-51C835BCAACF}"/>
    <dgm:cxn modelId="{DE43F783-AF3B-4AE6-9018-D450B8DB14A6}" srcId="{B0D2795A-78EE-4CD8-8F60-11EBAFFAFA6D}" destId="{65F1B16E-078E-4384-953D-DC8CA6F44E3C}" srcOrd="1" destOrd="0" parTransId="{300DFA79-7767-4186-8EED-D5EDCC259E14}" sibTransId="{6713B2B3-8789-4343-8CA1-FF2AAD95C22E}"/>
    <dgm:cxn modelId="{C983769F-AF9F-4596-A948-3ED4D50F8EA8}" type="presOf" srcId="{65F1B16E-078E-4384-953D-DC8CA6F44E3C}" destId="{C2A860A7-69E0-4BF4-A236-73335F5E9F95}" srcOrd="0" destOrd="0" presId="urn:microsoft.com/office/officeart/2018/2/layout/IconLabelDescriptionList"/>
    <dgm:cxn modelId="{B4F054AC-5140-492E-8734-FB5D040AF430}" type="presOf" srcId="{22463AB3-B90D-434A-ABF6-50A926CF2967}" destId="{074FA1D1-6F33-4E07-B7B9-13761EDED8C2}" srcOrd="0" destOrd="0" presId="urn:microsoft.com/office/officeart/2018/2/layout/IconLabelDescriptionList"/>
    <dgm:cxn modelId="{C0EE05B0-AFE3-408A-8067-0CE3CA26FF54}" type="presOf" srcId="{53DC6A87-EC9E-4616-96AE-5D6C061FEAE4}" destId="{E92E5EB7-C081-4E4E-AF8F-663842F6F48C}" srcOrd="0" destOrd="0" presId="urn:microsoft.com/office/officeart/2018/2/layout/IconLabelDescriptionList"/>
    <dgm:cxn modelId="{30754FB5-B76B-4369-B767-25F79A86F157}" srcId="{B0D2795A-78EE-4CD8-8F60-11EBAFFAFA6D}" destId="{22463AB3-B90D-434A-ABF6-50A926CF2967}" srcOrd="0" destOrd="0" parTransId="{997B917A-82BF-4584-B213-22695F6F06B1}" sibTransId="{7FA9A17A-77F9-4B82-94A5-50441B805DD0}"/>
    <dgm:cxn modelId="{AC9D5AC6-D2DB-4E10-8B80-59D7732683C6}" type="presOf" srcId="{B0D2795A-78EE-4CD8-8F60-11EBAFFAFA6D}" destId="{B19FEB78-13F0-4CC5-BC68-F4F4974B6BEA}" srcOrd="0" destOrd="0" presId="urn:microsoft.com/office/officeart/2018/2/layout/IconLabelDescriptionList"/>
    <dgm:cxn modelId="{408DED65-3A33-413B-AE74-BC39BB6305EA}" type="presParOf" srcId="{B19FEB78-13F0-4CC5-BC68-F4F4974B6BEA}" destId="{5D30993D-027B-49B2-972A-208134550B04}" srcOrd="0" destOrd="0" presId="urn:microsoft.com/office/officeart/2018/2/layout/IconLabelDescriptionList"/>
    <dgm:cxn modelId="{0A38DFBD-CD9B-4D01-8389-1A089C9CDBCE}" type="presParOf" srcId="{5D30993D-027B-49B2-972A-208134550B04}" destId="{1EA25618-DDD8-489D-8568-D0BEEB6A96CF}" srcOrd="0" destOrd="0" presId="urn:microsoft.com/office/officeart/2018/2/layout/IconLabelDescriptionList"/>
    <dgm:cxn modelId="{DE9E30EA-6389-417B-94F0-2FFD34DDF874}" type="presParOf" srcId="{5D30993D-027B-49B2-972A-208134550B04}" destId="{104A07C0-C0FD-4153-84B4-D76978B20D1E}" srcOrd="1" destOrd="0" presId="urn:microsoft.com/office/officeart/2018/2/layout/IconLabelDescriptionList"/>
    <dgm:cxn modelId="{D2D7DD07-6C1C-4F48-A31C-426C585C6394}" type="presParOf" srcId="{5D30993D-027B-49B2-972A-208134550B04}" destId="{074FA1D1-6F33-4E07-B7B9-13761EDED8C2}" srcOrd="2" destOrd="0" presId="urn:microsoft.com/office/officeart/2018/2/layout/IconLabelDescriptionList"/>
    <dgm:cxn modelId="{CD341BED-4EDA-4F47-A39A-79A8387D9185}" type="presParOf" srcId="{5D30993D-027B-49B2-972A-208134550B04}" destId="{56A6871F-485B-481E-A92F-04CA58660140}" srcOrd="3" destOrd="0" presId="urn:microsoft.com/office/officeart/2018/2/layout/IconLabelDescriptionList"/>
    <dgm:cxn modelId="{0C62560D-4761-4C79-87A1-05FD53452C7C}" type="presParOf" srcId="{5D30993D-027B-49B2-972A-208134550B04}" destId="{C5EF5B89-DFCC-4857-BADC-E0C09E3BC651}" srcOrd="4" destOrd="0" presId="urn:microsoft.com/office/officeart/2018/2/layout/IconLabelDescriptionList"/>
    <dgm:cxn modelId="{94D94C0C-DFE7-428D-AC4D-6C08373C10B7}" type="presParOf" srcId="{B19FEB78-13F0-4CC5-BC68-F4F4974B6BEA}" destId="{9270F834-4D22-4A15-BE5D-5F30785DF6A4}" srcOrd="1" destOrd="0" presId="urn:microsoft.com/office/officeart/2018/2/layout/IconLabelDescriptionList"/>
    <dgm:cxn modelId="{3E621E0A-6953-4D95-A212-87935461A9E6}" type="presParOf" srcId="{B19FEB78-13F0-4CC5-BC68-F4F4974B6BEA}" destId="{D06B8F7E-BFEA-4534-8C45-F0CE9613D695}" srcOrd="2" destOrd="0" presId="urn:microsoft.com/office/officeart/2018/2/layout/IconLabelDescriptionList"/>
    <dgm:cxn modelId="{7E0FC08C-6E5C-47D3-A954-D1E1B60C9094}" type="presParOf" srcId="{D06B8F7E-BFEA-4534-8C45-F0CE9613D695}" destId="{3CD29E0A-6E9A-4C9A-B602-B12D7FA5D4AC}" srcOrd="0" destOrd="0" presId="urn:microsoft.com/office/officeart/2018/2/layout/IconLabelDescriptionList"/>
    <dgm:cxn modelId="{7B42DD18-5BD9-49E1-888F-E98A2A9D6985}" type="presParOf" srcId="{D06B8F7E-BFEA-4534-8C45-F0CE9613D695}" destId="{84887CDF-4D7D-4569-906E-FB59BEFE6BD1}" srcOrd="1" destOrd="0" presId="urn:microsoft.com/office/officeart/2018/2/layout/IconLabelDescriptionList"/>
    <dgm:cxn modelId="{0742B592-8EB1-4AE0-8E2D-009C794EDF8B}" type="presParOf" srcId="{D06B8F7E-BFEA-4534-8C45-F0CE9613D695}" destId="{C2A860A7-69E0-4BF4-A236-73335F5E9F95}" srcOrd="2" destOrd="0" presId="urn:microsoft.com/office/officeart/2018/2/layout/IconLabelDescriptionList"/>
    <dgm:cxn modelId="{048F51A7-8EA0-48D7-AB22-D586FA0EB4F4}" type="presParOf" srcId="{D06B8F7E-BFEA-4534-8C45-F0CE9613D695}" destId="{831B0BAA-F9DA-4ADA-A2F7-072D2DF1B371}" srcOrd="3" destOrd="0" presId="urn:microsoft.com/office/officeart/2018/2/layout/IconLabelDescriptionList"/>
    <dgm:cxn modelId="{E8D3901E-907B-4E0A-97E9-D817D4FB1FA8}" type="presParOf" srcId="{D06B8F7E-BFEA-4534-8C45-F0CE9613D695}" destId="{2374582C-4C41-420C-A688-6C7484B1B2C1}" srcOrd="4" destOrd="0" presId="urn:microsoft.com/office/officeart/2018/2/layout/IconLabelDescriptionList"/>
    <dgm:cxn modelId="{DD09ECD1-64CE-48A8-884E-E10AB034CF79}" type="presParOf" srcId="{B19FEB78-13F0-4CC5-BC68-F4F4974B6BEA}" destId="{7A422542-5D16-4A74-A00B-04A2EBA08F51}" srcOrd="3" destOrd="0" presId="urn:microsoft.com/office/officeart/2018/2/layout/IconLabelDescriptionList"/>
    <dgm:cxn modelId="{11D78F6F-1343-4C9D-B99D-D5C14033D306}" type="presParOf" srcId="{B19FEB78-13F0-4CC5-BC68-F4F4974B6BEA}" destId="{B594A1F2-D15E-4364-9F67-2280EE674019}" srcOrd="4" destOrd="0" presId="urn:microsoft.com/office/officeart/2018/2/layout/IconLabelDescriptionList"/>
    <dgm:cxn modelId="{170EA531-95B9-4971-BB27-94B60ABCA2D7}" type="presParOf" srcId="{B594A1F2-D15E-4364-9F67-2280EE674019}" destId="{E4489F93-64F0-483A-859C-F32A02B00FC7}" srcOrd="0" destOrd="0" presId="urn:microsoft.com/office/officeart/2018/2/layout/IconLabelDescriptionList"/>
    <dgm:cxn modelId="{791C54BA-C815-4E82-929E-BED6441DD770}" type="presParOf" srcId="{B594A1F2-D15E-4364-9F67-2280EE674019}" destId="{E9D94D33-EF3C-4DF5-B317-867A6A474042}" srcOrd="1" destOrd="0" presId="urn:microsoft.com/office/officeart/2018/2/layout/IconLabelDescriptionList"/>
    <dgm:cxn modelId="{84371205-EC90-4518-BEF0-ACF38EA6EAAB}" type="presParOf" srcId="{B594A1F2-D15E-4364-9F67-2280EE674019}" destId="{4D564E50-B83C-4902-A96F-575673ADE06C}" srcOrd="2" destOrd="0" presId="urn:microsoft.com/office/officeart/2018/2/layout/IconLabelDescriptionList"/>
    <dgm:cxn modelId="{EAE248E5-E37B-49E1-915C-75D5E61D7A87}" type="presParOf" srcId="{B594A1F2-D15E-4364-9F67-2280EE674019}" destId="{118CF440-93A2-4333-9DD3-E604F7850B41}" srcOrd="3" destOrd="0" presId="urn:microsoft.com/office/officeart/2018/2/layout/IconLabelDescriptionList"/>
    <dgm:cxn modelId="{A7A37433-68CF-4C5F-B945-23BD5417EE99}" type="presParOf" srcId="{B594A1F2-D15E-4364-9F67-2280EE674019}" destId="{34207406-89FE-41B0-B913-0E3D66F21C20}" srcOrd="4" destOrd="0" presId="urn:microsoft.com/office/officeart/2018/2/layout/IconLabelDescriptionList"/>
    <dgm:cxn modelId="{F62F344C-1C77-467F-AE27-96A914914CD0}" type="presParOf" srcId="{B19FEB78-13F0-4CC5-BC68-F4F4974B6BEA}" destId="{A7D57590-5767-4CCB-B96F-7DFB8216D819}" srcOrd="5" destOrd="0" presId="urn:microsoft.com/office/officeart/2018/2/layout/IconLabelDescriptionList"/>
    <dgm:cxn modelId="{242793DB-5DB3-4418-B944-86CE75599C9B}" type="presParOf" srcId="{B19FEB78-13F0-4CC5-BC68-F4F4974B6BEA}" destId="{F19EA53F-4517-403A-B54A-C13D2F45D481}" srcOrd="6" destOrd="0" presId="urn:microsoft.com/office/officeart/2018/2/layout/IconLabelDescriptionList"/>
    <dgm:cxn modelId="{BDDA0A3D-86F7-478D-BF9E-E6F006D513BD}" type="presParOf" srcId="{F19EA53F-4517-403A-B54A-C13D2F45D481}" destId="{B6F238C0-F37F-462D-9BCA-DBAAC59F70AF}" srcOrd="0" destOrd="0" presId="urn:microsoft.com/office/officeart/2018/2/layout/IconLabelDescriptionList"/>
    <dgm:cxn modelId="{16789B70-F208-4C66-97C0-300B3788546E}" type="presParOf" srcId="{F19EA53F-4517-403A-B54A-C13D2F45D481}" destId="{D32443E4-4797-47C4-B449-A00AB87DEA18}" srcOrd="1" destOrd="0" presId="urn:microsoft.com/office/officeart/2018/2/layout/IconLabelDescriptionList"/>
    <dgm:cxn modelId="{13CE482D-4B9E-4CFA-81CE-C07ED5E07DE1}" type="presParOf" srcId="{F19EA53F-4517-403A-B54A-C13D2F45D481}" destId="{E92E5EB7-C081-4E4E-AF8F-663842F6F48C}" srcOrd="2" destOrd="0" presId="urn:microsoft.com/office/officeart/2018/2/layout/IconLabelDescriptionList"/>
    <dgm:cxn modelId="{1C89E6BA-D8AE-4DDD-967D-0959660149A7}" type="presParOf" srcId="{F19EA53F-4517-403A-B54A-C13D2F45D481}" destId="{1D3A7B9A-6B5A-495A-B234-A498BEE5D9DB}" srcOrd="3" destOrd="0" presId="urn:microsoft.com/office/officeart/2018/2/layout/IconLabelDescriptionList"/>
    <dgm:cxn modelId="{05936725-291C-4BE0-9E02-A4E2FCACE173}" type="presParOf" srcId="{F19EA53F-4517-403A-B54A-C13D2F45D481}" destId="{21E07FFE-2368-4622-A94D-2F441A247EE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87C91-FA68-4542-A74F-ACAB868DCF21}">
      <dsp:nvSpPr>
        <dsp:cNvPr id="0" name=""/>
        <dsp:cNvSpPr/>
      </dsp:nvSpPr>
      <dsp:spPr>
        <a:xfrm>
          <a:off x="0" y="21939"/>
          <a:ext cx="6050908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 1.Nishit Gaurang Shah -     130176217</a:t>
          </a:r>
          <a:endParaRPr lang="en-US" sz="4500" kern="1200"/>
        </a:p>
      </dsp:txBody>
      <dsp:txXfrm>
        <a:off x="87385" y="109324"/>
        <a:ext cx="5876138" cy="1615330"/>
      </dsp:txXfrm>
    </dsp:sp>
    <dsp:sp modelId="{D3D34B7F-42DC-400A-AE70-0850F43C7B4A}">
      <dsp:nvSpPr>
        <dsp:cNvPr id="0" name=""/>
        <dsp:cNvSpPr/>
      </dsp:nvSpPr>
      <dsp:spPr>
        <a:xfrm>
          <a:off x="0" y="1941639"/>
          <a:ext cx="6050908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2. Priyansh Parikh -    158341214</a:t>
          </a:r>
          <a:endParaRPr lang="en-US" sz="4500" kern="1200"/>
        </a:p>
      </dsp:txBody>
      <dsp:txXfrm>
        <a:off x="87385" y="2029024"/>
        <a:ext cx="5876138" cy="1615330"/>
      </dsp:txXfrm>
    </dsp:sp>
    <dsp:sp modelId="{FC950F3B-2906-4DF6-8052-3459AE75B6E3}">
      <dsp:nvSpPr>
        <dsp:cNvPr id="0" name=""/>
        <dsp:cNvSpPr/>
      </dsp:nvSpPr>
      <dsp:spPr>
        <a:xfrm>
          <a:off x="0" y="3861339"/>
          <a:ext cx="6050908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3. Yuvraj Singh -   156150211</a:t>
          </a:r>
          <a:endParaRPr lang="en-US" sz="4500" kern="1200"/>
        </a:p>
      </dsp:txBody>
      <dsp:txXfrm>
        <a:off x="87385" y="3948724"/>
        <a:ext cx="5876138" cy="1615330"/>
      </dsp:txXfrm>
    </dsp:sp>
    <dsp:sp modelId="{ABD2C28E-E230-4264-AC5E-E2C7452C9788}">
      <dsp:nvSpPr>
        <dsp:cNvPr id="0" name=""/>
        <dsp:cNvSpPr/>
      </dsp:nvSpPr>
      <dsp:spPr>
        <a:xfrm>
          <a:off x="0" y="5781039"/>
          <a:ext cx="6050908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 4. Yash </a:t>
          </a:r>
          <a:r>
            <a:rPr lang="en-CA" sz="4500" kern="1200" err="1"/>
            <a:t>Padwani</a:t>
          </a:r>
          <a:r>
            <a:rPr lang="en-CA" sz="4500" kern="1200"/>
            <a:t> -               169914215</a:t>
          </a:r>
          <a:endParaRPr lang="en-US" sz="4500" kern="1200"/>
        </a:p>
      </dsp:txBody>
      <dsp:txXfrm>
        <a:off x="87385" y="5868424"/>
        <a:ext cx="5876138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5618-DDD8-489D-8568-D0BEEB6A96CF}">
      <dsp:nvSpPr>
        <dsp:cNvPr id="0" name=""/>
        <dsp:cNvSpPr/>
      </dsp:nvSpPr>
      <dsp:spPr>
        <a:xfrm>
          <a:off x="2173" y="911383"/>
          <a:ext cx="840164" cy="840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FA1D1-6F33-4E07-B7B9-13761EDED8C2}">
      <dsp:nvSpPr>
        <dsp:cNvPr id="0" name=""/>
        <dsp:cNvSpPr/>
      </dsp:nvSpPr>
      <dsp:spPr>
        <a:xfrm>
          <a:off x="2173" y="1863808"/>
          <a:ext cx="2400468" cy="152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Technology Stack:</a:t>
          </a:r>
          <a:r>
            <a:rPr lang="en-US" sz="1400" b="0" kern="1200"/>
            <a:t> Frontend with HTML and CSS; Backend with Node.js, Express.js, and MongoDB via Mongoose; Utilities include dotenv, bcrypt, and Nodemon.</a:t>
          </a:r>
          <a:endParaRPr lang="en-US" sz="1400" kern="1200"/>
        </a:p>
      </dsp:txBody>
      <dsp:txXfrm>
        <a:off x="2173" y="1863808"/>
        <a:ext cx="2400468" cy="1521182"/>
      </dsp:txXfrm>
    </dsp:sp>
    <dsp:sp modelId="{C5EF5B89-DFCC-4857-BADC-E0C09E3BC651}">
      <dsp:nvSpPr>
        <dsp:cNvPr id="0" name=""/>
        <dsp:cNvSpPr/>
      </dsp:nvSpPr>
      <dsp:spPr>
        <a:xfrm>
          <a:off x="2173" y="3437205"/>
          <a:ext cx="2400468" cy="8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29E0A-6E9A-4C9A-B602-B12D7FA5D4AC}">
      <dsp:nvSpPr>
        <dsp:cNvPr id="0" name=""/>
        <dsp:cNvSpPr/>
      </dsp:nvSpPr>
      <dsp:spPr>
        <a:xfrm>
          <a:off x="2822724" y="911383"/>
          <a:ext cx="840164" cy="840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860A7-69E0-4BF4-A236-73335F5E9F95}">
      <dsp:nvSpPr>
        <dsp:cNvPr id="0" name=""/>
        <dsp:cNvSpPr/>
      </dsp:nvSpPr>
      <dsp:spPr>
        <a:xfrm>
          <a:off x="2822724" y="1863808"/>
          <a:ext cx="2400468" cy="152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Application Structure:</a:t>
          </a:r>
          <a:r>
            <a:rPr lang="en-US" sz="1400" b="0" kern="1200"/>
            <a:t> Models for data schema (club.js, user.js), Public for static files (CSS, images), Views for HTML pages (home.html, registerPage.html), Config with .env and server.js.</a:t>
          </a:r>
          <a:endParaRPr lang="en-US" sz="1400" kern="1200"/>
        </a:p>
      </dsp:txBody>
      <dsp:txXfrm>
        <a:off x="2822724" y="1863808"/>
        <a:ext cx="2400468" cy="1521182"/>
      </dsp:txXfrm>
    </dsp:sp>
    <dsp:sp modelId="{2374582C-4C41-420C-A688-6C7484B1B2C1}">
      <dsp:nvSpPr>
        <dsp:cNvPr id="0" name=""/>
        <dsp:cNvSpPr/>
      </dsp:nvSpPr>
      <dsp:spPr>
        <a:xfrm>
          <a:off x="2822724" y="3437205"/>
          <a:ext cx="2400468" cy="8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89F93-64F0-483A-859C-F32A02B00FC7}">
      <dsp:nvSpPr>
        <dsp:cNvPr id="0" name=""/>
        <dsp:cNvSpPr/>
      </dsp:nvSpPr>
      <dsp:spPr>
        <a:xfrm>
          <a:off x="5643275" y="911383"/>
          <a:ext cx="840164" cy="840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64E50-B83C-4902-A96F-575673ADE06C}">
      <dsp:nvSpPr>
        <dsp:cNvPr id="0" name=""/>
        <dsp:cNvSpPr/>
      </dsp:nvSpPr>
      <dsp:spPr>
        <a:xfrm>
          <a:off x="5643275" y="1863808"/>
          <a:ext cx="2400468" cy="152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Component Interaction:</a:t>
          </a:r>
          <a:r>
            <a:rPr lang="en-US" sz="1400" b="0" kern="1200"/>
            <a:t> Frontend interacts with Backend; Backend utilizes Utilities; Modular design ensures easy maintenance.</a:t>
          </a:r>
          <a:endParaRPr lang="en-US" sz="1400" kern="1200"/>
        </a:p>
      </dsp:txBody>
      <dsp:txXfrm>
        <a:off x="5643275" y="1863808"/>
        <a:ext cx="2400468" cy="1521182"/>
      </dsp:txXfrm>
    </dsp:sp>
    <dsp:sp modelId="{34207406-89FE-41B0-B913-0E3D66F21C20}">
      <dsp:nvSpPr>
        <dsp:cNvPr id="0" name=""/>
        <dsp:cNvSpPr/>
      </dsp:nvSpPr>
      <dsp:spPr>
        <a:xfrm>
          <a:off x="5643275" y="3437205"/>
          <a:ext cx="2400468" cy="8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238C0-F37F-462D-9BCA-DBAAC59F70AF}">
      <dsp:nvSpPr>
        <dsp:cNvPr id="0" name=""/>
        <dsp:cNvSpPr/>
      </dsp:nvSpPr>
      <dsp:spPr>
        <a:xfrm>
          <a:off x="8463826" y="911383"/>
          <a:ext cx="840164" cy="840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E5EB7-C081-4E4E-AF8F-663842F6F48C}">
      <dsp:nvSpPr>
        <dsp:cNvPr id="0" name=""/>
        <dsp:cNvSpPr/>
      </dsp:nvSpPr>
      <dsp:spPr>
        <a:xfrm>
          <a:off x="8463826" y="1863808"/>
          <a:ext cx="2400468" cy="152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Flow:</a:t>
          </a:r>
          <a:r>
            <a:rPr lang="en-US" sz="1400" b="0" kern="1200"/>
            <a:t> Frontend sends requests to Backend, which processes them using Utilities and interacts with MongoDB; Data is then returned to the Frontend.</a:t>
          </a:r>
          <a:endParaRPr lang="en-US" sz="1400" kern="1200"/>
        </a:p>
      </dsp:txBody>
      <dsp:txXfrm>
        <a:off x="8463826" y="1863808"/>
        <a:ext cx="2400468" cy="1521182"/>
      </dsp:txXfrm>
    </dsp:sp>
    <dsp:sp modelId="{21E07FFE-2368-4622-A94D-2F441A247EE5}">
      <dsp:nvSpPr>
        <dsp:cNvPr id="0" name=""/>
        <dsp:cNvSpPr/>
      </dsp:nvSpPr>
      <dsp:spPr>
        <a:xfrm>
          <a:off x="8463826" y="3437205"/>
          <a:ext cx="2400468" cy="8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1605"/>
            <a:ext cx="9144000" cy="3369324"/>
          </a:xfrm>
        </p:spPr>
        <p:txBody>
          <a:bodyPr anchor="b">
            <a:normAutofit/>
          </a:bodyPr>
          <a:lstStyle>
            <a:lvl1pPr algn="ctr">
              <a:defRPr sz="4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628830"/>
            <a:ext cx="9144000" cy="1627007"/>
          </a:xfrm>
        </p:spPr>
        <p:txBody>
          <a:bodyPr anchor="t">
            <a:normAutofit/>
          </a:bodyPr>
          <a:lstStyle>
            <a:lvl1pPr marL="0" indent="0" algn="ctr">
              <a:buNone/>
              <a:defRPr sz="1865" cap="all" spc="350" baseline="0"/>
            </a:lvl1pPr>
            <a:lvl2pPr marL="533004" indent="0" algn="ctr">
              <a:buNone/>
              <a:defRPr sz="1865"/>
            </a:lvl2pPr>
            <a:lvl3pPr marL="1066008" indent="0" algn="ctr">
              <a:buNone/>
              <a:defRPr sz="1865"/>
            </a:lvl3pPr>
            <a:lvl4pPr marL="1599011" indent="0" algn="ctr">
              <a:buNone/>
              <a:defRPr sz="1865"/>
            </a:lvl4pPr>
            <a:lvl5pPr marL="2132015" indent="0" algn="ctr">
              <a:buNone/>
              <a:defRPr sz="1865"/>
            </a:lvl5pPr>
            <a:lvl6pPr marL="2665019" indent="0" algn="ctr">
              <a:buNone/>
              <a:defRPr sz="1865"/>
            </a:lvl6pPr>
            <a:lvl7pPr marL="3198023" indent="0" algn="ctr">
              <a:buNone/>
              <a:defRPr sz="1865"/>
            </a:lvl7pPr>
            <a:lvl8pPr marL="3731026" indent="0" algn="ctr">
              <a:buNone/>
              <a:defRPr sz="1865"/>
            </a:lvl8pPr>
            <a:lvl9pPr marL="4264030" indent="0" algn="ctr">
              <a:buNone/>
              <a:defRPr sz="186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4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03229"/>
            <a:ext cx="2628900" cy="85166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03229"/>
            <a:ext cx="7734300" cy="85166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2309900"/>
            <a:ext cx="8584164" cy="4786784"/>
          </a:xfrm>
        </p:spPr>
        <p:txBody>
          <a:bodyPr anchor="b">
            <a:normAutofit/>
          </a:bodyPr>
          <a:lstStyle>
            <a:lvl1pPr>
              <a:defRPr sz="4197" cap="all" spc="3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7" y="7569925"/>
            <a:ext cx="8584165" cy="1716792"/>
          </a:xfrm>
        </p:spPr>
        <p:txBody>
          <a:bodyPr>
            <a:normAutofit/>
          </a:bodyPr>
          <a:lstStyle>
            <a:lvl1pPr marL="0" indent="0">
              <a:buNone/>
              <a:defRPr sz="1865" cap="all" spc="350" baseline="0">
                <a:solidFill>
                  <a:schemeClr val="tx2"/>
                </a:solidFill>
              </a:defRPr>
            </a:lvl1pPr>
            <a:lvl2pPr marL="533004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2pPr>
            <a:lvl3pPr marL="1066008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3pPr>
            <a:lvl4pPr marL="1599011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4pPr>
            <a:lvl5pPr marL="2132015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5pPr>
            <a:lvl6pPr marL="2665019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6pPr>
            <a:lvl7pPr marL="3198023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7pPr>
            <a:lvl8pPr marL="3731026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8pPr>
            <a:lvl9pPr marL="4264030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5" y="3292743"/>
            <a:ext cx="4977453" cy="612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2" y="3292743"/>
            <a:ext cx="4985785" cy="612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0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9" y="919073"/>
            <a:ext cx="10429303" cy="11726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2586895"/>
            <a:ext cx="4963538" cy="987743"/>
          </a:xfrm>
        </p:spPr>
        <p:txBody>
          <a:bodyPr anchor="b">
            <a:noAutofit/>
          </a:bodyPr>
          <a:lstStyle>
            <a:lvl1pPr marL="0" indent="0">
              <a:buNone/>
              <a:defRPr sz="1632" b="1" cap="all" spc="350" baseline="0"/>
            </a:lvl1pPr>
            <a:lvl2pPr marL="533004" indent="0">
              <a:buNone/>
              <a:defRPr sz="1632" b="1"/>
            </a:lvl2pPr>
            <a:lvl3pPr marL="1066008" indent="0">
              <a:buNone/>
              <a:defRPr sz="1632" b="1"/>
            </a:lvl3pPr>
            <a:lvl4pPr marL="1599011" indent="0">
              <a:buNone/>
              <a:defRPr sz="1632" b="1"/>
            </a:lvl4pPr>
            <a:lvl5pPr marL="2132015" indent="0">
              <a:buNone/>
              <a:defRPr sz="1632" b="1"/>
            </a:lvl5pPr>
            <a:lvl6pPr marL="2665019" indent="0">
              <a:buNone/>
              <a:defRPr sz="1632" b="1"/>
            </a:lvl6pPr>
            <a:lvl7pPr marL="3198023" indent="0">
              <a:buNone/>
              <a:defRPr sz="1632" b="1"/>
            </a:lvl7pPr>
            <a:lvl8pPr marL="3731026" indent="0">
              <a:buNone/>
              <a:defRPr sz="1632" b="1"/>
            </a:lvl8pPr>
            <a:lvl9pPr marL="4264030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3574638"/>
            <a:ext cx="4963538" cy="5845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2586895"/>
            <a:ext cx="4987982" cy="987743"/>
          </a:xfrm>
        </p:spPr>
        <p:txBody>
          <a:bodyPr anchor="b">
            <a:noAutofit/>
          </a:bodyPr>
          <a:lstStyle>
            <a:lvl1pPr marL="0" indent="0">
              <a:buNone/>
              <a:defRPr sz="1632" b="1" cap="all" spc="350" baseline="0"/>
            </a:lvl1pPr>
            <a:lvl2pPr marL="533004" indent="0">
              <a:buNone/>
              <a:defRPr sz="1632" b="1"/>
            </a:lvl2pPr>
            <a:lvl3pPr marL="1066008" indent="0">
              <a:buNone/>
              <a:defRPr sz="1632" b="1"/>
            </a:lvl3pPr>
            <a:lvl4pPr marL="1599011" indent="0">
              <a:buNone/>
              <a:defRPr sz="1632" b="1"/>
            </a:lvl4pPr>
            <a:lvl5pPr marL="2132015" indent="0">
              <a:buNone/>
              <a:defRPr sz="1632" b="1"/>
            </a:lvl5pPr>
            <a:lvl6pPr marL="2665019" indent="0">
              <a:buNone/>
              <a:defRPr sz="1632" b="1"/>
            </a:lvl6pPr>
            <a:lvl7pPr marL="3198023" indent="0">
              <a:buNone/>
              <a:defRPr sz="1632" b="1"/>
            </a:lvl7pPr>
            <a:lvl8pPr marL="3731026" indent="0">
              <a:buNone/>
              <a:defRPr sz="1632" b="1"/>
            </a:lvl8pPr>
            <a:lvl9pPr marL="4264030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3574638"/>
            <a:ext cx="4987982" cy="5845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231999"/>
            <a:ext cx="3640713" cy="3145456"/>
          </a:xfrm>
        </p:spPr>
        <p:txBody>
          <a:bodyPr anchor="t">
            <a:normAutofit/>
          </a:bodyPr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9" y="1231998"/>
            <a:ext cx="5922489" cy="7706104"/>
          </a:xfrm>
        </p:spPr>
        <p:txBody>
          <a:bodyPr>
            <a:normAutofit/>
          </a:bodyPr>
          <a:lstStyle>
            <a:lvl1pPr>
              <a:defRPr sz="2798"/>
            </a:lvl1pPr>
            <a:lvl2pPr>
              <a:defRPr sz="2332"/>
            </a:lvl2pPr>
            <a:lvl3pPr>
              <a:defRPr sz="2098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4575994"/>
            <a:ext cx="3640713" cy="4374212"/>
          </a:xfrm>
        </p:spPr>
        <p:txBody>
          <a:bodyPr anchor="b"/>
          <a:lstStyle>
            <a:lvl1pPr marL="0" indent="0">
              <a:buNone/>
              <a:defRPr sz="1865"/>
            </a:lvl1pPr>
            <a:lvl2pPr marL="533004" indent="0">
              <a:buNone/>
              <a:defRPr sz="1632"/>
            </a:lvl2pPr>
            <a:lvl3pPr marL="1066008" indent="0">
              <a:buNone/>
              <a:defRPr sz="1399"/>
            </a:lvl3pPr>
            <a:lvl4pPr marL="1599011" indent="0">
              <a:buNone/>
              <a:defRPr sz="1166"/>
            </a:lvl4pPr>
            <a:lvl5pPr marL="2132015" indent="0">
              <a:buNone/>
              <a:defRPr sz="1166"/>
            </a:lvl5pPr>
            <a:lvl6pPr marL="2665019" indent="0">
              <a:buNone/>
              <a:defRPr sz="1166"/>
            </a:lvl6pPr>
            <a:lvl7pPr marL="3198023" indent="0">
              <a:buNone/>
              <a:defRPr sz="1166"/>
            </a:lvl7pPr>
            <a:lvl8pPr marL="3731026" indent="0">
              <a:buNone/>
              <a:defRPr sz="1166"/>
            </a:lvl8pPr>
            <a:lvl9pPr marL="4264030" indent="0">
              <a:buNone/>
              <a:defRPr sz="11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51844"/>
            <a:ext cx="3639312" cy="3145457"/>
          </a:xfrm>
        </p:spPr>
        <p:txBody>
          <a:bodyPr anchor="t">
            <a:normAutofit/>
          </a:bodyPr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1402383"/>
            <a:ext cx="6107979" cy="7645761"/>
          </a:xfrm>
        </p:spPr>
        <p:txBody>
          <a:bodyPr anchor="t"/>
          <a:lstStyle>
            <a:lvl1pPr marL="0" indent="0">
              <a:buNone/>
              <a:defRPr sz="3731"/>
            </a:lvl1pPr>
            <a:lvl2pPr marL="533004" indent="0">
              <a:buNone/>
              <a:defRPr sz="3264"/>
            </a:lvl2pPr>
            <a:lvl3pPr marL="1066008" indent="0">
              <a:buNone/>
              <a:defRPr sz="2798"/>
            </a:lvl3pPr>
            <a:lvl4pPr marL="1599011" indent="0">
              <a:buNone/>
              <a:defRPr sz="2332"/>
            </a:lvl4pPr>
            <a:lvl5pPr marL="2132015" indent="0">
              <a:buNone/>
              <a:defRPr sz="2332"/>
            </a:lvl5pPr>
            <a:lvl6pPr marL="2665019" indent="0">
              <a:buNone/>
              <a:defRPr sz="2332"/>
            </a:lvl6pPr>
            <a:lvl7pPr marL="3198023" indent="0">
              <a:buNone/>
              <a:defRPr sz="2332"/>
            </a:lvl7pPr>
            <a:lvl8pPr marL="3731026" indent="0">
              <a:buNone/>
              <a:defRPr sz="2332"/>
            </a:lvl8pPr>
            <a:lvl9pPr marL="4264030" indent="0">
              <a:buNone/>
              <a:defRPr sz="2332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4575994"/>
            <a:ext cx="3643889" cy="4374212"/>
          </a:xfrm>
        </p:spPr>
        <p:txBody>
          <a:bodyPr anchor="b"/>
          <a:lstStyle>
            <a:lvl1pPr marL="0" indent="0">
              <a:buNone/>
              <a:defRPr sz="1865"/>
            </a:lvl1pPr>
            <a:lvl2pPr marL="533004" indent="0">
              <a:buNone/>
              <a:defRPr sz="1632"/>
            </a:lvl2pPr>
            <a:lvl3pPr marL="1066008" indent="0">
              <a:buNone/>
              <a:defRPr sz="1399"/>
            </a:lvl3pPr>
            <a:lvl4pPr marL="1599011" indent="0">
              <a:buNone/>
              <a:defRPr sz="1166"/>
            </a:lvl4pPr>
            <a:lvl5pPr marL="2132015" indent="0">
              <a:buNone/>
              <a:defRPr sz="1166"/>
            </a:lvl5pPr>
            <a:lvl6pPr marL="2665019" indent="0">
              <a:buNone/>
              <a:defRPr sz="1166"/>
            </a:lvl6pPr>
            <a:lvl7pPr marL="3198023" indent="0">
              <a:buNone/>
              <a:defRPr sz="1166"/>
            </a:lvl7pPr>
            <a:lvl8pPr marL="3731026" indent="0">
              <a:buNone/>
              <a:defRPr sz="1166"/>
            </a:lvl8pPr>
            <a:lvl9pPr marL="4264030" indent="0">
              <a:buNone/>
              <a:defRPr sz="11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1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1"/>
            <a:ext cx="12192000" cy="10461746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897074"/>
            <a:ext cx="10449784" cy="1930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3290926"/>
            <a:ext cx="10442448" cy="5953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9693434"/>
            <a:ext cx="27432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 cap="all" spc="35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9693434"/>
            <a:ext cx="429768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 cap="all" spc="3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0000" y="9693434"/>
            <a:ext cx="521207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2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7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294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5819" userDrawn="1">
          <p15:clr>
            <a:srgbClr val="F26B43"/>
          </p15:clr>
        </p15:guide>
        <p15:guide id="6" orient="horz" pos="1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2D1A-E78B-425D-8919-CFD99F28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231999"/>
            <a:ext cx="3640713" cy="3145456"/>
          </a:xfrm>
        </p:spPr>
        <p:txBody>
          <a:bodyPr anchor="t">
            <a:normAutofit/>
          </a:bodyPr>
          <a:lstStyle/>
          <a:p>
            <a:r>
              <a:rPr lang="en-US" sz="4000" b="1"/>
              <a:t>Team 4</a:t>
            </a:r>
            <a:endParaRPr lang="en-CA" sz="4000" b="1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8BCD6554-727E-A27A-017A-D505B872A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4575994"/>
            <a:ext cx="3640713" cy="4374212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0CCBFE58-0F58-5DCF-7B09-2450090C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9693434"/>
            <a:ext cx="2743200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fld id="{20451FB4-359E-48EA-A6BB-354898F55790}" type="datetime1">
              <a:pPr>
                <a:spcAft>
                  <a:spcPts val="600"/>
                </a:spcAft>
              </a:pPr>
              <a:t>8/12/2024</a:t>
            </a:fld>
            <a:endParaRPr lang="en-US"/>
          </a:p>
        </p:txBody>
      </p:sp>
      <p:sp>
        <p:nvSpPr>
          <p:cNvPr id="38" name="Footer Placeholder 5">
            <a:extLst>
              <a:ext uri="{FF2B5EF4-FFF2-40B4-BE49-F238E27FC236}">
                <a16:creationId xmlns:a16="http://schemas.microsoft.com/office/drawing/2014/main" id="{E9E3B0B0-266D-8B8C-F8B4-4A0C8415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9693434"/>
            <a:ext cx="4297680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26A40824-9319-E50E-50FF-75A5BDD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0" y="9693434"/>
            <a:ext cx="521207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F21DD36-D2B2-9955-1058-68867D9A1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070868"/>
              </p:ext>
            </p:extLst>
          </p:nvPr>
        </p:nvGraphicFramePr>
        <p:xfrm>
          <a:off x="5432899" y="1231998"/>
          <a:ext cx="6050908" cy="7593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4" name="Picture 53" descr="Team Zusammenarbeit Zusammenhalt · Kostenloses Bild auf Pixabay">
            <a:extLst>
              <a:ext uri="{FF2B5EF4-FFF2-40B4-BE49-F238E27FC236}">
                <a16:creationId xmlns:a16="http://schemas.microsoft.com/office/drawing/2014/main" id="{05C4201E-C4FC-995D-ED79-C496AFC94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999" y="4564495"/>
            <a:ext cx="3644947" cy="4393046"/>
          </a:xfrm>
          <a:prstGeom prst="rect">
            <a:avLst/>
          </a:prstGeom>
        </p:spPr>
      </p:pic>
      <p:pic>
        <p:nvPicPr>
          <p:cNvPr id="9" name="Picture 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42B6F106-6250-C42C-FBE2-A87171F6F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024" y="4571166"/>
            <a:ext cx="3675334" cy="4375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023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D35B-03FF-45FC-989D-C205154A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56320"/>
            <a:ext cx="10572000" cy="2546270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457200"/>
            <a:r>
              <a:rPr lang="en-US" sz="8300">
                <a:solidFill>
                  <a:schemeClr val="tx1"/>
                </a:solidFill>
                <a:cs typeface="+mj-cs"/>
              </a:rPr>
              <a:t>Introduction To </a:t>
            </a:r>
            <a:r>
              <a:rPr lang="en-US" sz="8300">
                <a:solidFill>
                  <a:schemeClr val="accent2">
                    <a:lumMod val="76000"/>
                  </a:schemeClr>
                </a:solidFill>
                <a:cs typeface="+mj-cs"/>
              </a:rPr>
              <a:t>Club-Hub</a:t>
            </a:r>
            <a:r>
              <a:rPr lang="en-US" sz="8300">
                <a:solidFill>
                  <a:schemeClr val="tx1"/>
                </a:solidFill>
                <a:cs typeface="+mj-cs"/>
              </a:rPr>
              <a:t>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5212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FA2CE8-DD1E-47F9-9464-47C27486FDFD}"/>
              </a:ext>
            </a:extLst>
          </p:cNvPr>
          <p:cNvSpPr txBox="1"/>
          <p:nvPr/>
        </p:nvSpPr>
        <p:spPr>
          <a:xfrm>
            <a:off x="451514" y="602288"/>
            <a:ext cx="11288972" cy="12453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chemeClr val="accent2">
                    <a:lumMod val="76000"/>
                  </a:schemeClr>
                </a:solidFill>
                <a:latin typeface="+mj-lt"/>
                <a:ea typeface="+mj-ea"/>
                <a:cs typeface="+mj-cs"/>
              </a:rPr>
              <a:t>Problem Statement: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5780399-72BC-4493-9A9C-B413ACA5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59358"/>
              </p:ext>
            </p:extLst>
          </p:nvPr>
        </p:nvGraphicFramePr>
        <p:xfrm>
          <a:off x="451514" y="3972325"/>
          <a:ext cx="11288973" cy="4851414"/>
        </p:xfrm>
        <a:graphic>
          <a:graphicData uri="http://schemas.openxmlformats.org/drawingml/2006/table">
            <a:tbl>
              <a:tblPr firstRow="1" firstCol="1" bandRow="1" bandCol="1">
                <a:tableStyleId>{69012ECD-51FC-41F1-AA8D-1B2483CD663E}</a:tableStyleId>
              </a:tblPr>
              <a:tblGrid>
                <a:gridCol w="3935149">
                  <a:extLst>
                    <a:ext uri="{9D8B030D-6E8A-4147-A177-3AD203B41FA5}">
                      <a16:colId xmlns:a16="http://schemas.microsoft.com/office/drawing/2014/main" val="3540940514"/>
                    </a:ext>
                  </a:extLst>
                </a:gridCol>
                <a:gridCol w="7353824">
                  <a:extLst>
                    <a:ext uri="{9D8B030D-6E8A-4147-A177-3AD203B41FA5}">
                      <a16:colId xmlns:a16="http://schemas.microsoft.com/office/drawing/2014/main" val="3828610407"/>
                    </a:ext>
                  </a:extLst>
                </a:gridCol>
              </a:tblGrid>
              <a:tr h="445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500">
                          <a:effectLst/>
                        </a:rPr>
                        <a:t> </a:t>
                      </a:r>
                      <a:endParaRPr lang="en-CA" sz="25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58275" marR="158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500">
                          <a:effectLst/>
                        </a:rPr>
                        <a:t> </a:t>
                      </a:r>
                      <a:endParaRPr lang="en-CA" sz="25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58275" marR="158275" marT="0" marB="0"/>
                </a:tc>
                <a:extLst>
                  <a:ext uri="{0D108BD9-81ED-4DB2-BD59-A6C34878D82A}">
                    <a16:rowId xmlns:a16="http://schemas.microsoft.com/office/drawing/2014/main" val="1389043448"/>
                  </a:ext>
                </a:extLst>
              </a:tr>
              <a:tr h="882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500">
                          <a:effectLst/>
                        </a:rPr>
                        <a:t>The Problem of:</a:t>
                      </a:r>
                      <a:endParaRPr lang="en-CA" sz="25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58275" marR="158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500">
                          <a:effectLst/>
                        </a:rPr>
                        <a:t>Limited awareness and accessibility to diverse club activities within Maple Leaf Public School.</a:t>
                      </a:r>
                      <a:endParaRPr lang="en-CA" sz="25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58275" marR="158275" marT="0" marB="0"/>
                </a:tc>
                <a:extLst>
                  <a:ext uri="{0D108BD9-81ED-4DB2-BD59-A6C34878D82A}">
                    <a16:rowId xmlns:a16="http://schemas.microsoft.com/office/drawing/2014/main" val="1571112017"/>
                  </a:ext>
                </a:extLst>
              </a:tr>
              <a:tr h="882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500">
                          <a:effectLst/>
                        </a:rPr>
                        <a:t>Affects:</a:t>
                      </a:r>
                      <a:endParaRPr lang="en-CA" sz="25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58275" marR="158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500">
                          <a:effectLst/>
                        </a:rPr>
                        <a:t>Students, club organisers, and the school community</a:t>
                      </a:r>
                      <a:endParaRPr lang="en-CA" sz="25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58275" marR="158275" marT="0" marB="0"/>
                </a:tc>
                <a:extLst>
                  <a:ext uri="{0D108BD9-81ED-4DB2-BD59-A6C34878D82A}">
                    <a16:rowId xmlns:a16="http://schemas.microsoft.com/office/drawing/2014/main" val="2769873641"/>
                  </a:ext>
                </a:extLst>
              </a:tr>
              <a:tr h="1320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500">
                          <a:effectLst/>
                        </a:rPr>
                        <a:t>The impact of which is:</a:t>
                      </a:r>
                      <a:endParaRPr lang="en-CA" sz="25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58275" marR="158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500">
                          <a:effectLst/>
                        </a:rPr>
                        <a:t>Reduced student engagement, missed opportunities for personal development, and a fragmented sense of community.</a:t>
                      </a:r>
                      <a:endParaRPr lang="en-CA" sz="25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58275" marR="158275" marT="0" marB="0"/>
                </a:tc>
                <a:extLst>
                  <a:ext uri="{0D108BD9-81ED-4DB2-BD59-A6C34878D82A}">
                    <a16:rowId xmlns:a16="http://schemas.microsoft.com/office/drawing/2014/main" val="3107554282"/>
                  </a:ext>
                </a:extLst>
              </a:tr>
              <a:tr h="1320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500">
                          <a:effectLst/>
                        </a:rPr>
                        <a:t>A successful solution would:</a:t>
                      </a:r>
                      <a:endParaRPr lang="en-CA" sz="25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58275" marR="158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500">
                          <a:effectLst/>
                        </a:rPr>
                        <a:t>Improve awareness, streamline club participation, and strengthen the sense of community through enhanced communication and interaction.</a:t>
                      </a:r>
                      <a:endParaRPr lang="en-CA" sz="25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8275" marR="158275" marT="0" marB="0"/>
                </a:tc>
                <a:extLst>
                  <a:ext uri="{0D108BD9-81ED-4DB2-BD59-A6C34878D82A}">
                    <a16:rowId xmlns:a16="http://schemas.microsoft.com/office/drawing/2014/main" val="215953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9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03A8-87AA-4E50-BD6D-A28DD739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602288"/>
            <a:ext cx="11288972" cy="124537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000" b="1">
                <a:solidFill>
                  <a:schemeClr val="accent2">
                    <a:lumMod val="76000"/>
                  </a:schemeClr>
                </a:solidFill>
                <a:cs typeface="+mj-cs"/>
              </a:rPr>
              <a:t>Product Vision</a:t>
            </a:r>
            <a:endParaRPr lang="en-US" sz="4000" b="1">
              <a:solidFill>
                <a:schemeClr val="accent2">
                  <a:lumMod val="76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D036-0623-4625-959D-D377F608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847659"/>
            <a:ext cx="11288972" cy="749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spcAft>
                <a:spcPts val="600"/>
              </a:spcAft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40176D-4CDE-417C-A309-839A164F5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30245"/>
              </p:ext>
            </p:extLst>
          </p:nvPr>
        </p:nvGraphicFramePr>
        <p:xfrm>
          <a:off x="451514" y="3944512"/>
          <a:ext cx="11288973" cy="490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400">
                  <a:extLst>
                    <a:ext uri="{9D8B030D-6E8A-4147-A177-3AD203B41FA5}">
                      <a16:colId xmlns:a16="http://schemas.microsoft.com/office/drawing/2014/main" val="2148522420"/>
                    </a:ext>
                  </a:extLst>
                </a:gridCol>
                <a:gridCol w="8730573">
                  <a:extLst>
                    <a:ext uri="{9D8B030D-6E8A-4147-A177-3AD203B41FA5}">
                      <a16:colId xmlns:a16="http://schemas.microsoft.com/office/drawing/2014/main" val="1629287167"/>
                    </a:ext>
                  </a:extLst>
                </a:gridCol>
              </a:tblGrid>
              <a:tr h="4921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>
                          <a:effectLst/>
                        </a:rPr>
                        <a:t> </a:t>
                      </a:r>
                      <a:endParaRPr lang="en-CA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>
                          <a:effectLst/>
                        </a:rPr>
                        <a:t> </a:t>
                      </a:r>
                      <a:endParaRPr lang="en-CA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7641367"/>
                  </a:ext>
                </a:extLst>
              </a:tr>
              <a:tr h="4921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 b="1">
                          <a:solidFill>
                            <a:schemeClr val="tx1"/>
                          </a:solidFill>
                          <a:effectLst/>
                        </a:rPr>
                        <a:t>For</a:t>
                      </a:r>
                      <a:endParaRPr lang="en-CA" sz="2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>
                          <a:solidFill>
                            <a:schemeClr val="tx1"/>
                          </a:solidFill>
                          <a:effectLst/>
                        </a:rPr>
                        <a:t>Maple Leaf Public School students</a:t>
                      </a:r>
                      <a:endParaRPr lang="en-CA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677117"/>
                  </a:ext>
                </a:extLst>
              </a:tr>
              <a:tr h="4921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 b="1">
                          <a:solidFill>
                            <a:schemeClr val="tx1"/>
                          </a:solidFill>
                          <a:effectLst/>
                        </a:rPr>
                        <a:t>Who</a:t>
                      </a:r>
                      <a:endParaRPr lang="en-CA" sz="2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>
                          <a:solidFill>
                            <a:schemeClr val="tx1"/>
                          </a:solidFill>
                          <a:effectLst/>
                        </a:rPr>
                        <a:t>seek diverse extracurricular experiences,</a:t>
                      </a:r>
                      <a:endParaRPr lang="en-CA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608326"/>
                  </a:ext>
                </a:extLst>
              </a:tr>
              <a:tr h="4921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 b="1">
                          <a:solidFill>
                            <a:schemeClr val="tx1"/>
                          </a:solidFill>
                          <a:effectLst/>
                        </a:rPr>
                        <a:t>Club-Hub</a:t>
                      </a:r>
                      <a:endParaRPr lang="en-CA" sz="2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>
                          <a:solidFill>
                            <a:schemeClr val="tx1"/>
                          </a:solidFill>
                          <a:effectLst/>
                        </a:rPr>
                        <a:t>is a comprehensive web application</a:t>
                      </a:r>
                      <a:endParaRPr lang="en-CA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05211"/>
                  </a:ext>
                </a:extLst>
              </a:tr>
              <a:tr h="4921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 b="1">
                          <a:solidFill>
                            <a:schemeClr val="tx1"/>
                          </a:solidFill>
                          <a:effectLst/>
                        </a:rPr>
                        <a:t>That</a:t>
                      </a:r>
                      <a:endParaRPr lang="en-CA" sz="2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>
                          <a:solidFill>
                            <a:schemeClr val="tx1"/>
                          </a:solidFill>
                          <a:effectLst/>
                        </a:rPr>
                        <a:t>centralizes club information, events, and interactions.</a:t>
                      </a:r>
                      <a:endParaRPr lang="en-CA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36630"/>
                  </a:ext>
                </a:extLst>
              </a:tr>
              <a:tr h="4921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 b="1">
                          <a:solidFill>
                            <a:schemeClr val="tx1"/>
                          </a:solidFill>
                          <a:effectLst/>
                        </a:rPr>
                        <a:t>Unlike</a:t>
                      </a:r>
                      <a:endParaRPr lang="en-CA" sz="2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>
                          <a:solidFill>
                            <a:schemeClr val="tx1"/>
                          </a:solidFill>
                          <a:effectLst/>
                        </a:rPr>
                        <a:t>traditional methods,</a:t>
                      </a:r>
                      <a:endParaRPr lang="en-CA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1337"/>
                  </a:ext>
                </a:extLst>
              </a:tr>
              <a:tr h="1953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 b="1">
                          <a:solidFill>
                            <a:schemeClr val="tx1"/>
                          </a:solidFill>
                          <a:effectLst/>
                        </a:rPr>
                        <a:t>Our product</a:t>
                      </a:r>
                      <a:endParaRPr lang="en-CA" sz="2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2800">
                          <a:solidFill>
                            <a:schemeClr val="tx1"/>
                          </a:solidFill>
                          <a:effectLst/>
                        </a:rPr>
                        <a:t>provides a user-friendly interface, encourages active engagement, and fosters a sense of belonging through seamless integration with the school's homepage.</a:t>
                      </a:r>
                      <a:endParaRPr lang="en-CA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71014" marR="171014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19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31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F91B-B842-4555-8CD1-38CB6D62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7" y="191842"/>
            <a:ext cx="10449784" cy="1930540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chemeClr val="accent2">
                    <a:lumMod val="76000"/>
                  </a:schemeClr>
                </a:solidFill>
                <a:ea typeface="+mj-lt"/>
                <a:cs typeface="+mj-lt"/>
              </a:rPr>
              <a:t>Architectural Description/stack diagram </a:t>
            </a:r>
            <a:endParaRPr lang="en-US" sz="4000" b="1">
              <a:solidFill>
                <a:schemeClr val="accent2">
                  <a:lumMod val="76000"/>
                </a:schemeClr>
              </a:solidFill>
            </a:endParaRPr>
          </a:p>
        </p:txBody>
      </p:sp>
      <p:sp>
        <p:nvSpPr>
          <p:cNvPr id="49" name="Date Placeholder 3">
            <a:extLst>
              <a:ext uri="{FF2B5EF4-FFF2-40B4-BE49-F238E27FC236}">
                <a16:creationId xmlns:a16="http://schemas.microsoft.com/office/drawing/2014/main" id="{24DD8D25-434C-5819-8073-958F705B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9693434"/>
            <a:ext cx="2743200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fld id="{AAB3ACE4-CE33-4E8C-8F1F-B34C9BD2CAE9}" type="datetime1">
              <a:pPr>
                <a:spcAft>
                  <a:spcPts val="600"/>
                </a:spcAft>
              </a:pPr>
              <a:t>8/12/2024</a:t>
            </a:fld>
            <a:endParaRPr lang="en-US"/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4DB7DE69-397B-9584-CA0A-4AFAF236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9693434"/>
            <a:ext cx="4297680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568471DE-7530-3C20-5F5C-3873CA81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0" y="9693434"/>
            <a:ext cx="521207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FFDBAC48-EFA0-8F29-6A84-C1BE39013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971594"/>
              </p:ext>
            </p:extLst>
          </p:nvPr>
        </p:nvGraphicFramePr>
        <p:xfrm>
          <a:off x="820852" y="1942347"/>
          <a:ext cx="10866469" cy="443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88" name="Picture 987" descr="A diagram of a computer application&#10;&#10;Description automatically generated">
            <a:extLst>
              <a:ext uri="{FF2B5EF4-FFF2-40B4-BE49-F238E27FC236}">
                <a16:creationId xmlns:a16="http://schemas.microsoft.com/office/drawing/2014/main" id="{9577FCC6-5E01-1550-35CB-19EA920CF6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534" y="5486539"/>
            <a:ext cx="5440463" cy="4222570"/>
          </a:xfrm>
          <a:prstGeom prst="rect">
            <a:avLst/>
          </a:prstGeom>
        </p:spPr>
      </p:pic>
      <p:pic>
        <p:nvPicPr>
          <p:cNvPr id="1228" name="Picture 1227" descr="A pyramid of colorful boxes with text&#10;&#10;Description automatically generated">
            <a:extLst>
              <a:ext uri="{FF2B5EF4-FFF2-40B4-BE49-F238E27FC236}">
                <a16:creationId xmlns:a16="http://schemas.microsoft.com/office/drawing/2014/main" id="{395FFCC1-9554-E2B4-6AF5-A99C1C172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5878" y="5481643"/>
            <a:ext cx="5441995" cy="42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1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White puzzle with one red piece">
            <a:extLst>
              <a:ext uri="{FF2B5EF4-FFF2-40B4-BE49-F238E27FC236}">
                <a16:creationId xmlns:a16="http://schemas.microsoft.com/office/drawing/2014/main" id="{F118FB81-83C0-2B9A-0B93-10773A41ED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8034" r="16395" b="5"/>
          <a:stretch/>
        </p:blipFill>
        <p:spPr>
          <a:xfrm>
            <a:off x="20" y="10"/>
            <a:ext cx="12191980" cy="10458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5AC60-FE5B-4580-AB5D-124DA929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81961"/>
            <a:ext cx="10571998" cy="1479936"/>
          </a:xfrm>
        </p:spPr>
        <p:txBody>
          <a:bodyPr>
            <a:normAutofit/>
          </a:bodyPr>
          <a:lstStyle/>
          <a:p>
            <a:r>
              <a:rPr lang="en-CA" sz="4000" b="1">
                <a:solidFill>
                  <a:schemeClr val="accent2">
                    <a:lumMod val="49000"/>
                  </a:schemeClr>
                </a:solidFill>
              </a:rPr>
              <a:t>Summary (Next Steps)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48282DA6-6A81-4415-9204-61A5B20D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388987"/>
            <a:ext cx="10554574" cy="5545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Aptos"/>
              </a:rPr>
              <a:t>1. User Testing and Feedback Gathering</a:t>
            </a:r>
          </a:p>
          <a:p>
            <a:pPr marL="0" indent="0">
              <a:buNone/>
            </a:pPr>
            <a:r>
              <a:rPr lang="en-US" sz="2000" b="1">
                <a:latin typeface="Aptos"/>
              </a:rPr>
              <a:t>2. Deployment and Launch</a:t>
            </a:r>
          </a:p>
          <a:p>
            <a:pPr marL="0" indent="0">
              <a:buNone/>
            </a:pPr>
            <a:r>
              <a:rPr lang="en-US" sz="2000" b="1">
                <a:latin typeface="Aptos"/>
              </a:rPr>
              <a:t>3. Post-Launch Support and Maintenance</a:t>
            </a:r>
          </a:p>
          <a:p>
            <a:pPr marL="0" indent="0">
              <a:buNone/>
            </a:pPr>
            <a:r>
              <a:rPr lang="en-US" sz="2000" b="1">
                <a:latin typeface="Aptos"/>
              </a:rPr>
              <a:t>4. Continuous Improvement and Iteration</a:t>
            </a:r>
          </a:p>
          <a:p>
            <a:pPr marL="0" indent="0">
              <a:buNone/>
            </a:pPr>
            <a:r>
              <a:rPr lang="en-US" sz="2000" b="1">
                <a:latin typeface="Aptos"/>
              </a:rPr>
              <a:t>5. Community Engagement and Promotion</a:t>
            </a:r>
          </a:p>
          <a:p>
            <a:pPr marL="0" indent="0">
              <a:buNone/>
            </a:pPr>
            <a:r>
              <a:rPr lang="en-US" sz="2000" b="1">
                <a:latin typeface="Aptos"/>
              </a:rPr>
              <a:t>6. Evaluation and Assessment </a:t>
            </a:r>
          </a:p>
          <a:p>
            <a:pPr marL="0" indent="0">
              <a:buNone/>
            </a:pPr>
            <a:r>
              <a:rPr lang="en-US" sz="2000" b="1">
                <a:latin typeface="Aptos"/>
              </a:rPr>
              <a:t>7. Stakeholder Communication and Collaboration</a:t>
            </a:r>
            <a:endParaRPr lang="en-CA" sz="2000" b="1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34153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6FEE71ADC2DD4D941292C3D823E1A8" ma:contentTypeVersion="8" ma:contentTypeDescription="Create a new document." ma:contentTypeScope="" ma:versionID="70da8337f9696eb51fcf70eb023cff82">
  <xsd:schema xmlns:xsd="http://www.w3.org/2001/XMLSchema" xmlns:xs="http://www.w3.org/2001/XMLSchema" xmlns:p="http://schemas.microsoft.com/office/2006/metadata/properties" xmlns:ns2="950684a4-1fb2-49a7-8eb4-a1fa3c44e896" targetNamespace="http://schemas.microsoft.com/office/2006/metadata/properties" ma:root="true" ma:fieldsID="9330f4c16c831044b4df71e696e40281" ns2:_="">
    <xsd:import namespace="950684a4-1fb2-49a7-8eb4-a1fa3c44e8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684a4-1fb2-49a7-8eb4-a1fa3c44e8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39462E-8A08-4E85-AAC9-A885B630A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9DD554-649C-4D58-A467-C819FBD7E959}">
  <ds:schemaRefs>
    <ds:schemaRef ds:uri="950684a4-1fb2-49a7-8eb4-a1fa3c44e8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BohoVogueVTI</vt:lpstr>
      <vt:lpstr>Team 4</vt:lpstr>
      <vt:lpstr>Introduction To Club-Hub Web Application</vt:lpstr>
      <vt:lpstr>PowerPoint Presentation</vt:lpstr>
      <vt:lpstr>Product Vision</vt:lpstr>
      <vt:lpstr>Architectural Description/stack diagram </vt:lpstr>
      <vt:lpstr>Summary (Next Steps)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Nishit Shah</dc:creator>
  <cp:revision>4</cp:revision>
  <dcterms:created xsi:type="dcterms:W3CDTF">2024-03-17T15:33:33Z</dcterms:created>
  <dcterms:modified xsi:type="dcterms:W3CDTF">2024-08-13T02:42:02Z</dcterms:modified>
</cp:coreProperties>
</file>