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9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4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AAC5-8EC3-4B49-A342-B09DA46D4ABD}" type="datetimeFigureOut">
              <a:rPr lang="en-US" smtClean="0"/>
              <a:t>11/27/2016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778E-2587-4AB3-9839-0925F145E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PMP (Project Management Plan)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Project </a:t>
            </a:r>
          </a:p>
          <a:p>
            <a:pPr lvl="1"/>
            <a:r>
              <a:rPr lang="en-US" dirty="0"/>
              <a:t>“Create a working learning management system capable of distributing quizzes to students, collecting student responses to quizzes, generate statistical data on those quizzes and track attendance”</a:t>
            </a:r>
          </a:p>
          <a:p>
            <a:r>
              <a:rPr lang="en-US" dirty="0"/>
              <a:t>Contents presented in PMP: </a:t>
            </a:r>
          </a:p>
          <a:p>
            <a:pPr lvl="1"/>
            <a:r>
              <a:rPr lang="en-US" dirty="0"/>
              <a:t>Work Activities</a:t>
            </a:r>
          </a:p>
          <a:p>
            <a:pPr lvl="1"/>
            <a:r>
              <a:rPr lang="en-US" dirty="0"/>
              <a:t>Schedule Allocation (Effort Breakdown, Critical Path Diagram, and Gantt Chart)</a:t>
            </a:r>
          </a:p>
          <a:p>
            <a:pPr lvl="1"/>
            <a:r>
              <a:rPr lang="en-US" dirty="0"/>
              <a:t>Iteration Goals</a:t>
            </a:r>
          </a:p>
          <a:p>
            <a:pPr lvl="1"/>
            <a:r>
              <a:rPr lang="en-US" dirty="0"/>
              <a:t>Breakdown of Work Activities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PMP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49715" cy="535835"/>
          </a:xfrm>
        </p:spPr>
        <p:txBody>
          <a:bodyPr/>
          <a:lstStyle/>
          <a:p>
            <a:r>
              <a:rPr lang="en-US" dirty="0"/>
              <a:t>Work Activities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01" y="2496397"/>
            <a:ext cx="9950387" cy="39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PMP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49715" cy="535835"/>
          </a:xfrm>
        </p:spPr>
        <p:txBody>
          <a:bodyPr/>
          <a:lstStyle/>
          <a:p>
            <a:r>
              <a:rPr lang="en-US" dirty="0"/>
              <a:t>Schedule Allocation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22" y="162901"/>
            <a:ext cx="2729283" cy="6204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42" y="2299914"/>
            <a:ext cx="659130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37" y="3914035"/>
            <a:ext cx="7908180" cy="24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PMP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236"/>
            <a:ext cx="3449715" cy="535835"/>
          </a:xfrm>
        </p:spPr>
        <p:txBody>
          <a:bodyPr/>
          <a:lstStyle/>
          <a:p>
            <a:r>
              <a:rPr lang="en-US" dirty="0"/>
              <a:t>Iteration Goals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274" y="586721"/>
            <a:ext cx="6703150" cy="57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PMP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236"/>
            <a:ext cx="4532790" cy="535835"/>
          </a:xfrm>
        </p:spPr>
        <p:txBody>
          <a:bodyPr>
            <a:normAutofit fontScale="92500"/>
          </a:bodyPr>
          <a:lstStyle/>
          <a:p>
            <a:r>
              <a:rPr lang="en-US" dirty="0"/>
              <a:t>Breakdown of Work Activities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884" y="1932156"/>
            <a:ext cx="6862626" cy="46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(Software Requirements Specifications)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“To describe the software system that will be developed for the application.”</a:t>
            </a:r>
          </a:p>
          <a:p>
            <a:r>
              <a:rPr lang="en-US" dirty="0"/>
              <a:t>Software Requirements, Constraints and Limitations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Software Interface</a:t>
            </a:r>
          </a:p>
          <a:p>
            <a:pPr lvl="1"/>
            <a:r>
              <a:rPr lang="en-US" dirty="0"/>
              <a:t>Communication Interface</a:t>
            </a:r>
          </a:p>
          <a:p>
            <a:pPr lvl="1"/>
            <a:r>
              <a:rPr lang="en-US" dirty="0"/>
              <a:t>Operations in the Application</a:t>
            </a:r>
          </a:p>
          <a:p>
            <a:pPr lvl="1"/>
            <a:r>
              <a:rPr lang="en-US" dirty="0"/>
              <a:t>Product Functions</a:t>
            </a:r>
          </a:p>
          <a:p>
            <a:pPr lvl="1"/>
            <a:r>
              <a:rPr lang="en-US" dirty="0"/>
              <a:t>User Characteristics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r>
              <a:rPr lang="en-US" dirty="0"/>
              <a:t>Software System Attributes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7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134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PMP (Project Management Plan)</vt:lpstr>
      <vt:lpstr>Contents of PMP</vt:lpstr>
      <vt:lpstr>Contents of PMP</vt:lpstr>
      <vt:lpstr>Contents of PMP</vt:lpstr>
      <vt:lpstr>Contents of PMP</vt:lpstr>
      <vt:lpstr>SRS (Software Requirements Specifications)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(Project Management Plan)</dc:title>
  <dc:creator>Sarim Akbar</dc:creator>
  <cp:lastModifiedBy>Alan Master</cp:lastModifiedBy>
  <cp:revision>8</cp:revision>
  <dcterms:created xsi:type="dcterms:W3CDTF">2016-11-27T19:23:25Z</dcterms:created>
  <dcterms:modified xsi:type="dcterms:W3CDTF">2016-11-28T23:10:36Z</dcterms:modified>
</cp:coreProperties>
</file>