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65-9F73-43CA-A1AE-8AFAC9E3FB29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Repository: </a:t>
            </a:r>
            <a:r>
              <a:rPr lang="en-US" dirty="0" err="1"/>
              <a:t>Git</a:t>
            </a:r>
            <a:r>
              <a:rPr lang="en-US" dirty="0"/>
              <a:t> Hub </a:t>
            </a:r>
          </a:p>
          <a:p>
            <a:r>
              <a:rPr lang="en-US" dirty="0"/>
              <a:t>Language: C#</a:t>
            </a:r>
          </a:p>
          <a:p>
            <a:r>
              <a:rPr lang="en-US" dirty="0"/>
              <a:t>Database: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Server: IIS hosted ASP web service</a:t>
            </a:r>
          </a:p>
          <a:p>
            <a:r>
              <a:rPr lang="en-US" dirty="0"/>
              <a:t>IDE: Visual Studio</a:t>
            </a:r>
          </a:p>
          <a:p>
            <a:r>
              <a:rPr lang="en-US" dirty="0"/>
              <a:t>GUI WPF</a:t>
            </a:r>
          </a:p>
          <a:p>
            <a:r>
              <a:rPr lang="en-US" dirty="0"/>
              <a:t>Target platform: Windows 7+</a:t>
            </a:r>
          </a:p>
        </p:txBody>
      </p:sp>
    </p:spTree>
    <p:extLst>
      <p:ext uri="{BB962C8B-B14F-4D97-AF65-F5344CB8AC3E}">
        <p14:creationId xmlns:p14="http://schemas.microsoft.com/office/powerpoint/2010/main" val="11046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Structure: MVC</a:t>
            </a:r>
          </a:p>
          <a:p>
            <a:r>
              <a:rPr lang="en-US" dirty="0"/>
              <a:t>Development Model: Incremental</a:t>
            </a:r>
            <a:endParaRPr lang="en-US" dirty="0"/>
          </a:p>
          <a:p>
            <a:r>
              <a:rPr lang="en-US" dirty="0"/>
              <a:t>Client-Server interface for multiple users</a:t>
            </a:r>
          </a:p>
          <a:p>
            <a:pPr lvl="1"/>
            <a:r>
              <a:rPr lang="en-US" dirty="0"/>
              <a:t>Server: backend database and session controller</a:t>
            </a:r>
          </a:p>
          <a:p>
            <a:pPr lvl="1"/>
            <a:r>
              <a:rPr lang="en-US" dirty="0"/>
              <a:t>Client: UI interaction</a:t>
            </a:r>
            <a:endParaRPr lang="en-US" dirty="0"/>
          </a:p>
          <a:p>
            <a:r>
              <a:rPr lang="en-US" dirty="0"/>
              <a:t>Single Instance Controller</a:t>
            </a:r>
            <a:endParaRPr lang="en-US" dirty="0"/>
          </a:p>
          <a:p>
            <a:r>
              <a:rPr lang="en-US" dirty="0"/>
              <a:t>Separate projects for application, server and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5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one: Early delivery</a:t>
            </a:r>
          </a:p>
          <a:p>
            <a:pPr lvl="1"/>
            <a:r>
              <a:rPr lang="en-US" dirty="0"/>
              <a:t>UI Structure</a:t>
            </a:r>
          </a:p>
          <a:p>
            <a:r>
              <a:rPr lang="en-US" dirty="0"/>
              <a:t>Iteration two: functioning POC</a:t>
            </a:r>
          </a:p>
          <a:p>
            <a:pPr lvl="1"/>
            <a:r>
              <a:rPr lang="en-US" dirty="0"/>
              <a:t>Detailed database controller</a:t>
            </a:r>
            <a:endParaRPr lang="en-US" dirty="0"/>
          </a:p>
          <a:p>
            <a:r>
              <a:rPr lang="en-US" dirty="0"/>
              <a:t>Delivered 31k lines of code</a:t>
            </a:r>
          </a:p>
          <a:p>
            <a:r>
              <a:rPr lang="en-US" dirty="0"/>
              <a:t>Plans and documents to migrate from iteration 2 to 4</a:t>
            </a:r>
          </a:p>
          <a:p>
            <a:r>
              <a:rPr lang="en-US" dirty="0"/>
              <a:t>Missing </a:t>
            </a:r>
          </a:p>
          <a:p>
            <a:pPr lvl="1"/>
            <a:r>
              <a:rPr lang="en-US" dirty="0"/>
              <a:t>Statistical information</a:t>
            </a:r>
          </a:p>
          <a:p>
            <a:pPr lvl="1"/>
            <a:r>
              <a:rPr lang="en-US" dirty="0"/>
              <a:t>Class editing</a:t>
            </a:r>
          </a:p>
        </p:txBody>
      </p:sp>
    </p:spTree>
    <p:extLst>
      <p:ext uri="{BB962C8B-B14F-4D97-AF65-F5344CB8AC3E}">
        <p14:creationId xmlns:p14="http://schemas.microsoft.com/office/powerpoint/2010/main" val="370807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Development Tools</vt:lpstr>
      <vt:lpstr>Development Strategies</vt:lpstr>
      <vt:lpstr>Development Achievements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Tools</dc:title>
  <dc:creator>Alan Master</dc:creator>
  <cp:lastModifiedBy>Alan Master</cp:lastModifiedBy>
  <cp:revision>14</cp:revision>
  <dcterms:created xsi:type="dcterms:W3CDTF">2016-11-25T14:26:29Z</dcterms:created>
  <dcterms:modified xsi:type="dcterms:W3CDTF">2016-11-25T16:32:35Z</dcterms:modified>
</cp:coreProperties>
</file>