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7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65-9F73-43CA-A1AE-8AFAC9E3FB29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E7C9-73B9-4830-A374-83115455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4a"/><Relationship Id="rId7" Type="http://schemas.openxmlformats.org/officeDocument/2006/relationships/slideLayout" Target="../slideLayouts/slideLayout2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audio" Target="../media/media4.m4a"/><Relationship Id="rId5" Type="http://schemas.microsoft.com/office/2007/relationships/media" Target="../media/media4.m4a"/><Relationship Id="rId4" Type="http://schemas.microsoft.com/office/2007/relationships/media" Target="../media/media3.m4a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6.m4a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audio" Target="../media/media7.m4a"/><Relationship Id="rId5" Type="http://schemas.microsoft.com/office/2007/relationships/media" Target="../media/media7.m4a"/><Relationship Id="rId4" Type="http://schemas.openxmlformats.org/officeDocument/2006/relationships/audio" Target="../media/media6.m4a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9.m4a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9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Repository: </a:t>
            </a:r>
            <a:r>
              <a:rPr lang="en-US" dirty="0" err="1"/>
              <a:t>Git</a:t>
            </a:r>
            <a:r>
              <a:rPr lang="en-US" dirty="0"/>
              <a:t> Hub </a:t>
            </a:r>
            <a:endParaRPr lang="en-US" dirty="0"/>
          </a:p>
          <a:p>
            <a:r>
              <a:rPr lang="en-US" dirty="0"/>
              <a:t>IDE: Visual Studio</a:t>
            </a:r>
            <a:endParaRPr lang="en-US" dirty="0"/>
          </a:p>
          <a:p>
            <a:r>
              <a:rPr lang="en-US" dirty="0"/>
              <a:t>Language: C#6</a:t>
            </a:r>
            <a:endParaRPr lang="en-US" dirty="0"/>
          </a:p>
          <a:p>
            <a:r>
              <a:rPr lang="en-US" dirty="0"/>
              <a:t>Target platform: Windows 7+</a:t>
            </a:r>
          </a:p>
          <a:p>
            <a:r>
              <a:rPr lang="en-US" dirty="0"/>
              <a:t>GUI WPF</a:t>
            </a:r>
            <a:endParaRPr lang="en-US" dirty="0"/>
          </a:p>
          <a:p>
            <a:r>
              <a:rPr lang="en-US" dirty="0"/>
              <a:t>Database: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Server: IIS hosted ASP web service</a:t>
            </a: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0.201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78067" y="6100763"/>
            <a:ext cx="304800" cy="304800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260.9365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96090" y="6122891"/>
            <a:ext cx="304800" cy="304800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265.9297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6000" y="6100763"/>
            <a:ext cx="304800" cy="304800"/>
          </a:xfrm>
          <a:prstGeom prst="rect">
            <a:avLst/>
          </a:prstGeom>
        </p:spPr>
      </p:pic>
      <p:pic>
        <p:nvPicPr>
          <p:cNvPr id="10" name="Recorded Soun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13933" y="608112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4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5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45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799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44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93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38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95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9772"/>
            <a:ext cx="10515600" cy="4351338"/>
          </a:xfrm>
        </p:spPr>
        <p:txBody>
          <a:bodyPr/>
          <a:lstStyle/>
          <a:p>
            <a:r>
              <a:rPr lang="en-US" dirty="0"/>
              <a:t>Code Structure: MVC</a:t>
            </a:r>
            <a:endParaRPr lang="en-US" dirty="0"/>
          </a:p>
          <a:p>
            <a:r>
              <a:rPr lang="en-US" dirty="0"/>
              <a:t>Single Instance Controller</a:t>
            </a:r>
          </a:p>
          <a:p>
            <a:r>
              <a:rPr lang="en-US" dirty="0"/>
              <a:t>Separate projects for application, server and unit tests</a:t>
            </a:r>
            <a:endParaRPr lang="en-US" dirty="0"/>
          </a:p>
          <a:p>
            <a:r>
              <a:rPr lang="en-US" dirty="0"/>
              <a:t>Development Model: Incremental</a:t>
            </a:r>
          </a:p>
          <a:p>
            <a:r>
              <a:rPr lang="en-US" dirty="0"/>
              <a:t>Client-Server interface for multiple users</a:t>
            </a:r>
          </a:p>
          <a:p>
            <a:pPr lvl="1"/>
            <a:r>
              <a:rPr lang="en-US" dirty="0"/>
              <a:t>Server: backend database and session controller</a:t>
            </a:r>
          </a:p>
          <a:p>
            <a:pPr lvl="1"/>
            <a:r>
              <a:rPr lang="en-US" dirty="0"/>
              <a:t>Client: UI interaction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76734" y="6175394"/>
            <a:ext cx="304800" cy="3048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970397" y="6175394"/>
            <a:ext cx="304800" cy="304800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84629" y="610871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00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2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287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83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one: Early delivery</a:t>
            </a:r>
          </a:p>
          <a:p>
            <a:pPr lvl="1"/>
            <a:r>
              <a:rPr lang="en-US" dirty="0"/>
              <a:t>UI Structure</a:t>
            </a:r>
          </a:p>
          <a:p>
            <a:r>
              <a:rPr lang="en-US" dirty="0"/>
              <a:t>Iteration two: functioning POC</a:t>
            </a:r>
          </a:p>
          <a:p>
            <a:pPr lvl="1"/>
            <a:r>
              <a:rPr lang="en-US" dirty="0"/>
              <a:t>Detailed database controller</a:t>
            </a:r>
          </a:p>
          <a:p>
            <a:r>
              <a:rPr lang="en-US" dirty="0"/>
              <a:t>Delivered 31k lines of code</a:t>
            </a:r>
          </a:p>
          <a:p>
            <a:r>
              <a:rPr lang="en-US" dirty="0"/>
              <a:t>Plans and documents to create a road map from iteration 2 to 4</a:t>
            </a:r>
          </a:p>
          <a:p>
            <a:r>
              <a:rPr lang="en-US" dirty="0"/>
              <a:t>Missing </a:t>
            </a:r>
          </a:p>
          <a:p>
            <a:pPr lvl="1"/>
            <a:r>
              <a:rPr lang="en-US" dirty="0"/>
              <a:t>Statistical information</a:t>
            </a:r>
          </a:p>
          <a:p>
            <a:pPr lvl="1"/>
            <a:r>
              <a:rPr lang="en-US" dirty="0"/>
              <a:t>Class editing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26972" y="6311900"/>
            <a:ext cx="304800" cy="304800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33808" y="63119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77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64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111</Words>
  <Application>Microsoft Office PowerPoint</Application>
  <PresentationFormat>Widescreen</PresentationFormat>
  <Paragraphs>26</Paragraphs>
  <Slides>3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Development Tools</vt:lpstr>
      <vt:lpstr>Development Strategies</vt:lpstr>
      <vt:lpstr>Development Achievements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Tools</dc:title>
  <dc:creator>Alan Master</dc:creator>
  <cp:lastModifiedBy>Alan Master</cp:lastModifiedBy>
  <cp:revision>26</cp:revision>
  <dcterms:created xsi:type="dcterms:W3CDTF">2016-11-25T14:26:29Z</dcterms:created>
  <dcterms:modified xsi:type="dcterms:W3CDTF">2016-11-27T20:39:24Z</dcterms:modified>
</cp:coreProperties>
</file>