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3" r:id="rId10"/>
    <p:sldId id="270" r:id="rId11"/>
    <p:sldId id="264" r:id="rId12"/>
    <p:sldId id="265" r:id="rId13"/>
    <p:sldId id="271" r:id="rId14"/>
  </p:sldIdLst>
  <p:sldSz cx="9144000" cy="5143500" type="screen16x9"/>
  <p:notesSz cx="6858000" cy="9144000"/>
  <p:embeddedFontLst>
    <p:embeddedFont>
      <p:font typeface="Baloo 2" pitchFamily="2" charset="77"/>
      <p:regular r:id="rId16"/>
      <p:bold r:id="rId17"/>
    </p:embeddedFont>
    <p:embeddedFont>
      <p:font typeface="Barlow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7A434-0F0B-4998-969F-934B6AA09547}">
  <a:tblStyle styleId="{7707A434-0F0B-4998-969F-934B6AA09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38E82B-C2C4-4256-9AD6-6B207BDD53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4674"/>
  </p:normalViewPr>
  <p:slideViewPr>
    <p:cSldViewPr snapToGrid="0">
      <p:cViewPr varScale="1">
        <p:scale>
          <a:sx n="159" d="100"/>
          <a:sy n="159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3660-5544-46D7-BEA6-D5F79ACF7B94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E337B3A7-D184-40F4-A488-62CE506A4D91}">
      <dgm:prSet/>
      <dgm:spPr/>
      <dgm:t>
        <a:bodyPr/>
        <a:lstStyle/>
        <a:p>
          <a:r>
            <a:rPr lang="en-US" b="0" i="0" dirty="0"/>
            <a:t>Quality sleep is often overlooked in student wellness discussions.</a:t>
          </a:r>
          <a:endParaRPr lang="en-CA" dirty="0"/>
        </a:p>
      </dgm:t>
    </dgm:pt>
    <dgm:pt modelId="{D846FB9E-6425-47C1-94C5-346C23E723B1}" type="parTrans" cxnId="{4FA4335E-1A12-400D-8B2E-3A2408091BF1}">
      <dgm:prSet/>
      <dgm:spPr/>
      <dgm:t>
        <a:bodyPr/>
        <a:lstStyle/>
        <a:p>
          <a:endParaRPr lang="en-CA"/>
        </a:p>
      </dgm:t>
    </dgm:pt>
    <dgm:pt modelId="{C5110133-2941-4028-BB75-342E6D226B19}" type="sibTrans" cxnId="{4FA4335E-1A12-400D-8B2E-3A2408091BF1}">
      <dgm:prSet/>
      <dgm:spPr/>
      <dgm:t>
        <a:bodyPr/>
        <a:lstStyle/>
        <a:p>
          <a:endParaRPr lang="en-CA"/>
        </a:p>
      </dgm:t>
    </dgm:pt>
    <dgm:pt modelId="{45D02FA2-05A8-469D-B2E4-3C712191F288}">
      <dgm:prSet/>
      <dgm:spPr/>
      <dgm:t>
        <a:bodyPr/>
        <a:lstStyle/>
        <a:p>
          <a:r>
            <a:rPr lang="en-US" b="0" i="0"/>
            <a:t>Poor sleep habits linked to stress, burnout, and low GPA.</a:t>
          </a:r>
          <a:endParaRPr lang="en-CA"/>
        </a:p>
      </dgm:t>
    </dgm:pt>
    <dgm:pt modelId="{EF6F11BD-5EB5-449C-AB9E-ACC2F047594B}" type="parTrans" cxnId="{53481439-234F-4AE4-AADC-1A0B8D71AE64}">
      <dgm:prSet/>
      <dgm:spPr/>
      <dgm:t>
        <a:bodyPr/>
        <a:lstStyle/>
        <a:p>
          <a:endParaRPr lang="en-CA"/>
        </a:p>
      </dgm:t>
    </dgm:pt>
    <dgm:pt modelId="{3A8B95BA-BD95-4C96-AADD-1EC566F5FFCA}" type="sibTrans" cxnId="{53481439-234F-4AE4-AADC-1A0B8D71AE64}">
      <dgm:prSet/>
      <dgm:spPr/>
      <dgm:t>
        <a:bodyPr/>
        <a:lstStyle/>
        <a:p>
          <a:endParaRPr lang="en-CA"/>
        </a:p>
      </dgm:t>
    </dgm:pt>
    <dgm:pt modelId="{29EB861D-DF63-4B78-9696-31C0C4A4BBA9}">
      <dgm:prSet/>
      <dgm:spPr/>
      <dgm:t>
        <a:bodyPr/>
        <a:lstStyle/>
        <a:p>
          <a:r>
            <a:rPr lang="en-US" b="0" i="0" dirty="0"/>
            <a:t>How lifestyle like alcohol use affects academic performance.</a:t>
          </a:r>
          <a:endParaRPr lang="en-CA" dirty="0"/>
        </a:p>
      </dgm:t>
    </dgm:pt>
    <dgm:pt modelId="{10CE23BA-7214-4211-95E7-5FEA5FBE8C6C}" type="parTrans" cxnId="{10AEEA29-8C89-44B8-8C60-4CBFFF4037AF}">
      <dgm:prSet/>
      <dgm:spPr/>
      <dgm:t>
        <a:bodyPr/>
        <a:lstStyle/>
        <a:p>
          <a:endParaRPr lang="en-CA"/>
        </a:p>
      </dgm:t>
    </dgm:pt>
    <dgm:pt modelId="{ED262BA6-DAAA-4020-9D34-6193E4C65893}" type="sibTrans" cxnId="{10AEEA29-8C89-44B8-8C60-4CBFFF4037AF}">
      <dgm:prSet/>
      <dgm:spPr/>
      <dgm:t>
        <a:bodyPr/>
        <a:lstStyle/>
        <a:p>
          <a:endParaRPr lang="en-CA"/>
        </a:p>
      </dgm:t>
    </dgm:pt>
    <dgm:pt modelId="{922096BC-6CCF-4985-9BBC-422442D153D5}" type="pres">
      <dgm:prSet presAssocID="{7ABB3660-5544-46D7-BEA6-D5F79ACF7B94}" presName="linear" presStyleCnt="0">
        <dgm:presLayoutVars>
          <dgm:dir/>
          <dgm:animLvl val="lvl"/>
          <dgm:resizeHandles val="exact"/>
        </dgm:presLayoutVars>
      </dgm:prSet>
      <dgm:spPr/>
    </dgm:pt>
    <dgm:pt modelId="{0BC60A15-7F0B-4621-BE0E-9EEF69AC22F8}" type="pres">
      <dgm:prSet presAssocID="{E337B3A7-D184-40F4-A488-62CE506A4D91}" presName="parentLin" presStyleCnt="0"/>
      <dgm:spPr/>
    </dgm:pt>
    <dgm:pt modelId="{E73DFFDC-48DD-4E95-A43F-C93424F991CF}" type="pres">
      <dgm:prSet presAssocID="{E337B3A7-D184-40F4-A488-62CE506A4D91}" presName="parentLeftMargin" presStyleLbl="node1" presStyleIdx="0" presStyleCnt="3"/>
      <dgm:spPr/>
    </dgm:pt>
    <dgm:pt modelId="{C6B86AF6-481D-4BCF-810B-F419FCE83A19}" type="pres">
      <dgm:prSet presAssocID="{E337B3A7-D184-40F4-A488-62CE506A4D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102A8F-348A-4619-A526-EA09228BC479}" type="pres">
      <dgm:prSet presAssocID="{E337B3A7-D184-40F4-A488-62CE506A4D91}" presName="negativeSpace" presStyleCnt="0"/>
      <dgm:spPr/>
    </dgm:pt>
    <dgm:pt modelId="{F06497A7-B03A-428E-A113-0E843AB1E62C}" type="pres">
      <dgm:prSet presAssocID="{E337B3A7-D184-40F4-A488-62CE506A4D91}" presName="childText" presStyleLbl="conFgAcc1" presStyleIdx="0" presStyleCnt="3">
        <dgm:presLayoutVars>
          <dgm:bulletEnabled val="1"/>
        </dgm:presLayoutVars>
      </dgm:prSet>
      <dgm:spPr/>
    </dgm:pt>
    <dgm:pt modelId="{DC418435-06D1-4F79-957F-2798966A2F28}" type="pres">
      <dgm:prSet presAssocID="{C5110133-2941-4028-BB75-342E6D226B19}" presName="spaceBetweenRectangles" presStyleCnt="0"/>
      <dgm:spPr/>
    </dgm:pt>
    <dgm:pt modelId="{E0B3DDA6-A1CE-4EEC-8E52-5E8282903ADF}" type="pres">
      <dgm:prSet presAssocID="{45D02FA2-05A8-469D-B2E4-3C712191F288}" presName="parentLin" presStyleCnt="0"/>
      <dgm:spPr/>
    </dgm:pt>
    <dgm:pt modelId="{014906E9-A83C-4DC1-836A-A7551720ADDF}" type="pres">
      <dgm:prSet presAssocID="{45D02FA2-05A8-469D-B2E4-3C712191F288}" presName="parentLeftMargin" presStyleLbl="node1" presStyleIdx="0" presStyleCnt="3"/>
      <dgm:spPr/>
    </dgm:pt>
    <dgm:pt modelId="{76035062-D61E-469A-8851-69E2DD95A79C}" type="pres">
      <dgm:prSet presAssocID="{45D02FA2-05A8-469D-B2E4-3C712191F2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2788ED-356A-4869-9DA7-FD6715670D37}" type="pres">
      <dgm:prSet presAssocID="{45D02FA2-05A8-469D-B2E4-3C712191F288}" presName="negativeSpace" presStyleCnt="0"/>
      <dgm:spPr/>
    </dgm:pt>
    <dgm:pt modelId="{EE379B5A-BD38-491B-99A2-60DCD84E3B88}" type="pres">
      <dgm:prSet presAssocID="{45D02FA2-05A8-469D-B2E4-3C712191F288}" presName="childText" presStyleLbl="conFgAcc1" presStyleIdx="1" presStyleCnt="3">
        <dgm:presLayoutVars>
          <dgm:bulletEnabled val="1"/>
        </dgm:presLayoutVars>
      </dgm:prSet>
      <dgm:spPr/>
    </dgm:pt>
    <dgm:pt modelId="{E8B95BC2-1D58-4F3D-A245-BBA7082B1B5D}" type="pres">
      <dgm:prSet presAssocID="{3A8B95BA-BD95-4C96-AADD-1EC566F5FFCA}" presName="spaceBetweenRectangles" presStyleCnt="0"/>
      <dgm:spPr/>
    </dgm:pt>
    <dgm:pt modelId="{699CE6A3-B271-4953-8859-4A9890ADAE0B}" type="pres">
      <dgm:prSet presAssocID="{29EB861D-DF63-4B78-9696-31C0C4A4BBA9}" presName="parentLin" presStyleCnt="0"/>
      <dgm:spPr/>
    </dgm:pt>
    <dgm:pt modelId="{4B7D32CA-57EB-4755-AF1E-C83A933C625B}" type="pres">
      <dgm:prSet presAssocID="{29EB861D-DF63-4B78-9696-31C0C4A4BBA9}" presName="parentLeftMargin" presStyleLbl="node1" presStyleIdx="1" presStyleCnt="3"/>
      <dgm:spPr/>
    </dgm:pt>
    <dgm:pt modelId="{E9581680-37B1-40D3-AE4B-6F4B96423D8B}" type="pres">
      <dgm:prSet presAssocID="{29EB861D-DF63-4B78-9696-31C0C4A4BB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39E379-69C6-4890-AEFD-9667D4A4B462}" type="pres">
      <dgm:prSet presAssocID="{29EB861D-DF63-4B78-9696-31C0C4A4BBA9}" presName="negativeSpace" presStyleCnt="0"/>
      <dgm:spPr/>
    </dgm:pt>
    <dgm:pt modelId="{32ECFCBF-6F3B-4B88-AE21-67BCF2ACA6FB}" type="pres">
      <dgm:prSet presAssocID="{29EB861D-DF63-4B78-9696-31C0C4A4BBA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AEEA29-8C89-44B8-8C60-4CBFFF4037AF}" srcId="{7ABB3660-5544-46D7-BEA6-D5F79ACF7B94}" destId="{29EB861D-DF63-4B78-9696-31C0C4A4BBA9}" srcOrd="2" destOrd="0" parTransId="{10CE23BA-7214-4211-95E7-5FEA5FBE8C6C}" sibTransId="{ED262BA6-DAAA-4020-9D34-6193E4C65893}"/>
    <dgm:cxn modelId="{CA5EA42C-3728-4823-83DD-6FEFC4C04B17}" type="presOf" srcId="{7ABB3660-5544-46D7-BEA6-D5F79ACF7B94}" destId="{922096BC-6CCF-4985-9BBC-422442D153D5}" srcOrd="0" destOrd="0" presId="urn:microsoft.com/office/officeart/2005/8/layout/list1"/>
    <dgm:cxn modelId="{53481439-234F-4AE4-AADC-1A0B8D71AE64}" srcId="{7ABB3660-5544-46D7-BEA6-D5F79ACF7B94}" destId="{45D02FA2-05A8-469D-B2E4-3C712191F288}" srcOrd="1" destOrd="0" parTransId="{EF6F11BD-5EB5-449C-AB9E-ACC2F047594B}" sibTransId="{3A8B95BA-BD95-4C96-AADD-1EC566F5FFCA}"/>
    <dgm:cxn modelId="{61774A50-72A5-49FB-B1D5-1305689A8CAB}" type="presOf" srcId="{E337B3A7-D184-40F4-A488-62CE506A4D91}" destId="{C6B86AF6-481D-4BCF-810B-F419FCE83A19}" srcOrd="1" destOrd="0" presId="urn:microsoft.com/office/officeart/2005/8/layout/list1"/>
    <dgm:cxn modelId="{4FA4335E-1A12-400D-8B2E-3A2408091BF1}" srcId="{7ABB3660-5544-46D7-BEA6-D5F79ACF7B94}" destId="{E337B3A7-D184-40F4-A488-62CE506A4D91}" srcOrd="0" destOrd="0" parTransId="{D846FB9E-6425-47C1-94C5-346C23E723B1}" sibTransId="{C5110133-2941-4028-BB75-342E6D226B19}"/>
    <dgm:cxn modelId="{AB5CFC96-ED4E-4C25-AE23-58A772E80036}" type="presOf" srcId="{45D02FA2-05A8-469D-B2E4-3C712191F288}" destId="{014906E9-A83C-4DC1-836A-A7551720ADDF}" srcOrd="0" destOrd="0" presId="urn:microsoft.com/office/officeart/2005/8/layout/list1"/>
    <dgm:cxn modelId="{C7D2289B-AFE0-44B3-915D-5152570B267B}" type="presOf" srcId="{E337B3A7-D184-40F4-A488-62CE506A4D91}" destId="{E73DFFDC-48DD-4E95-A43F-C93424F991CF}" srcOrd="0" destOrd="0" presId="urn:microsoft.com/office/officeart/2005/8/layout/list1"/>
    <dgm:cxn modelId="{2AC466B0-755E-47E8-906E-9F01B7168963}" type="presOf" srcId="{29EB861D-DF63-4B78-9696-31C0C4A4BBA9}" destId="{4B7D32CA-57EB-4755-AF1E-C83A933C625B}" srcOrd="0" destOrd="0" presId="urn:microsoft.com/office/officeart/2005/8/layout/list1"/>
    <dgm:cxn modelId="{E2531EC9-EC8C-4B56-8BDE-FAE21A63BCFB}" type="presOf" srcId="{45D02FA2-05A8-469D-B2E4-3C712191F288}" destId="{76035062-D61E-469A-8851-69E2DD95A79C}" srcOrd="1" destOrd="0" presId="urn:microsoft.com/office/officeart/2005/8/layout/list1"/>
    <dgm:cxn modelId="{C38E7AF1-9085-4042-8CB3-F2A9DE785F2C}" type="presOf" srcId="{29EB861D-DF63-4B78-9696-31C0C4A4BBA9}" destId="{E9581680-37B1-40D3-AE4B-6F4B96423D8B}" srcOrd="1" destOrd="0" presId="urn:microsoft.com/office/officeart/2005/8/layout/list1"/>
    <dgm:cxn modelId="{FAB8BAA5-6960-4120-A781-53301167800D}" type="presParOf" srcId="{922096BC-6CCF-4985-9BBC-422442D153D5}" destId="{0BC60A15-7F0B-4621-BE0E-9EEF69AC22F8}" srcOrd="0" destOrd="0" presId="urn:microsoft.com/office/officeart/2005/8/layout/list1"/>
    <dgm:cxn modelId="{F6F8D048-25A0-4534-81F9-10FA03DFDA08}" type="presParOf" srcId="{0BC60A15-7F0B-4621-BE0E-9EEF69AC22F8}" destId="{E73DFFDC-48DD-4E95-A43F-C93424F991CF}" srcOrd="0" destOrd="0" presId="urn:microsoft.com/office/officeart/2005/8/layout/list1"/>
    <dgm:cxn modelId="{4E14A0C1-549F-4FE1-ABAF-A4E6F11DCED2}" type="presParOf" srcId="{0BC60A15-7F0B-4621-BE0E-9EEF69AC22F8}" destId="{C6B86AF6-481D-4BCF-810B-F419FCE83A19}" srcOrd="1" destOrd="0" presId="urn:microsoft.com/office/officeart/2005/8/layout/list1"/>
    <dgm:cxn modelId="{DF541B50-41EB-4905-9460-1FDD6133ED80}" type="presParOf" srcId="{922096BC-6CCF-4985-9BBC-422442D153D5}" destId="{67102A8F-348A-4619-A526-EA09228BC479}" srcOrd="1" destOrd="0" presId="urn:microsoft.com/office/officeart/2005/8/layout/list1"/>
    <dgm:cxn modelId="{982A2273-5CA3-4309-8C17-DD85A5166CA4}" type="presParOf" srcId="{922096BC-6CCF-4985-9BBC-422442D153D5}" destId="{F06497A7-B03A-428E-A113-0E843AB1E62C}" srcOrd="2" destOrd="0" presId="urn:microsoft.com/office/officeart/2005/8/layout/list1"/>
    <dgm:cxn modelId="{3E00EC2C-03E3-4EB9-ADA0-07B810230655}" type="presParOf" srcId="{922096BC-6CCF-4985-9BBC-422442D153D5}" destId="{DC418435-06D1-4F79-957F-2798966A2F28}" srcOrd="3" destOrd="0" presId="urn:microsoft.com/office/officeart/2005/8/layout/list1"/>
    <dgm:cxn modelId="{FD1CBC46-8738-41CA-952C-D805BBB4771E}" type="presParOf" srcId="{922096BC-6CCF-4985-9BBC-422442D153D5}" destId="{E0B3DDA6-A1CE-4EEC-8E52-5E8282903ADF}" srcOrd="4" destOrd="0" presId="urn:microsoft.com/office/officeart/2005/8/layout/list1"/>
    <dgm:cxn modelId="{F0544880-DC57-457C-BD3D-4D53911EC2F5}" type="presParOf" srcId="{E0B3DDA6-A1CE-4EEC-8E52-5E8282903ADF}" destId="{014906E9-A83C-4DC1-836A-A7551720ADDF}" srcOrd="0" destOrd="0" presId="urn:microsoft.com/office/officeart/2005/8/layout/list1"/>
    <dgm:cxn modelId="{2B8602F5-37B2-41F3-9382-425F46740FAD}" type="presParOf" srcId="{E0B3DDA6-A1CE-4EEC-8E52-5E8282903ADF}" destId="{76035062-D61E-469A-8851-69E2DD95A79C}" srcOrd="1" destOrd="0" presId="urn:microsoft.com/office/officeart/2005/8/layout/list1"/>
    <dgm:cxn modelId="{A44D328A-7356-4E49-92BB-8691EA892281}" type="presParOf" srcId="{922096BC-6CCF-4985-9BBC-422442D153D5}" destId="{872788ED-356A-4869-9DA7-FD6715670D37}" srcOrd="5" destOrd="0" presId="urn:microsoft.com/office/officeart/2005/8/layout/list1"/>
    <dgm:cxn modelId="{5F802779-0546-4F6F-811D-A136C01AEB3A}" type="presParOf" srcId="{922096BC-6CCF-4985-9BBC-422442D153D5}" destId="{EE379B5A-BD38-491B-99A2-60DCD84E3B88}" srcOrd="6" destOrd="0" presId="urn:microsoft.com/office/officeart/2005/8/layout/list1"/>
    <dgm:cxn modelId="{F2598FF5-495D-46B3-9F30-215729017354}" type="presParOf" srcId="{922096BC-6CCF-4985-9BBC-422442D153D5}" destId="{E8B95BC2-1D58-4F3D-A245-BBA7082B1B5D}" srcOrd="7" destOrd="0" presId="urn:microsoft.com/office/officeart/2005/8/layout/list1"/>
    <dgm:cxn modelId="{3A5AFE52-C70D-48F2-88B2-0A7120986233}" type="presParOf" srcId="{922096BC-6CCF-4985-9BBC-422442D153D5}" destId="{699CE6A3-B271-4953-8859-4A9890ADAE0B}" srcOrd="8" destOrd="0" presId="urn:microsoft.com/office/officeart/2005/8/layout/list1"/>
    <dgm:cxn modelId="{971BC4E4-B968-45C5-9700-D0B688F91D5F}" type="presParOf" srcId="{699CE6A3-B271-4953-8859-4A9890ADAE0B}" destId="{4B7D32CA-57EB-4755-AF1E-C83A933C625B}" srcOrd="0" destOrd="0" presId="urn:microsoft.com/office/officeart/2005/8/layout/list1"/>
    <dgm:cxn modelId="{749C7E2A-D610-48AA-A7FA-4F178011774D}" type="presParOf" srcId="{699CE6A3-B271-4953-8859-4A9890ADAE0B}" destId="{E9581680-37B1-40D3-AE4B-6F4B96423D8B}" srcOrd="1" destOrd="0" presId="urn:microsoft.com/office/officeart/2005/8/layout/list1"/>
    <dgm:cxn modelId="{09035A74-9271-4D4C-AE00-6FF6141B5B81}" type="presParOf" srcId="{922096BC-6CCF-4985-9BBC-422442D153D5}" destId="{CF39E379-69C6-4890-AEFD-9667D4A4B462}" srcOrd="9" destOrd="0" presId="urn:microsoft.com/office/officeart/2005/8/layout/list1"/>
    <dgm:cxn modelId="{952C986E-D426-47FA-9902-D05A10E34E05}" type="presParOf" srcId="{922096BC-6CCF-4985-9BBC-422442D153D5}" destId="{32ECFCBF-6F3B-4B88-AE21-67BCF2ACA6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340F2-3F97-4242-AB01-85D900F91A18}" type="doc">
      <dgm:prSet loTypeId="urn:microsoft.com/office/officeart/2005/8/layout/target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4AF7BA46-4CB2-43E9-AAE5-7E5DB7A9DD90}">
      <dgm:prSet/>
      <dgm:spPr/>
      <dgm:t>
        <a:bodyPr/>
        <a:lstStyle/>
        <a:p>
          <a:r>
            <a:rPr lang="en-US" b="0" i="0"/>
            <a:t>Removed missing &amp; duplicate entries.</a:t>
          </a:r>
          <a:endParaRPr lang="en-CA"/>
        </a:p>
      </dgm:t>
    </dgm:pt>
    <dgm:pt modelId="{EF335FF7-A82E-47C8-987D-1B5A163A1209}" type="parTrans" cxnId="{470BB579-C955-4CDA-8152-2C12E88035E7}">
      <dgm:prSet/>
      <dgm:spPr/>
      <dgm:t>
        <a:bodyPr/>
        <a:lstStyle/>
        <a:p>
          <a:endParaRPr lang="en-CA"/>
        </a:p>
      </dgm:t>
    </dgm:pt>
    <dgm:pt modelId="{B68A16E4-6A90-4D07-B460-F98BA80B2946}" type="sibTrans" cxnId="{470BB579-C955-4CDA-8152-2C12E88035E7}">
      <dgm:prSet/>
      <dgm:spPr/>
      <dgm:t>
        <a:bodyPr/>
        <a:lstStyle/>
        <a:p>
          <a:endParaRPr lang="en-CA"/>
        </a:p>
      </dgm:t>
    </dgm:pt>
    <dgm:pt modelId="{81AAF931-DEA1-421E-8D80-E0ADD2ACA6A0}">
      <dgm:prSet/>
      <dgm:spPr/>
      <dgm:t>
        <a:bodyPr/>
        <a:lstStyle/>
        <a:p>
          <a:r>
            <a:rPr lang="en-US" b="0" i="0"/>
            <a:t>Renamed columns (lowercase + underscores).</a:t>
          </a:r>
          <a:endParaRPr lang="en-CA"/>
        </a:p>
      </dgm:t>
    </dgm:pt>
    <dgm:pt modelId="{ECEAC326-82B4-4F35-B76B-FFD3A8BB2D8D}" type="parTrans" cxnId="{92D8CD02-27D4-4FE8-8089-F90DAAB5A854}">
      <dgm:prSet/>
      <dgm:spPr/>
      <dgm:t>
        <a:bodyPr/>
        <a:lstStyle/>
        <a:p>
          <a:endParaRPr lang="en-CA"/>
        </a:p>
      </dgm:t>
    </dgm:pt>
    <dgm:pt modelId="{ACD78BA0-C997-48C4-AD08-4CD1FA2F3E07}" type="sibTrans" cxnId="{92D8CD02-27D4-4FE8-8089-F90DAAB5A854}">
      <dgm:prSet/>
      <dgm:spPr/>
      <dgm:t>
        <a:bodyPr/>
        <a:lstStyle/>
        <a:p>
          <a:endParaRPr lang="en-CA"/>
        </a:p>
      </dgm:t>
    </dgm:pt>
    <dgm:pt modelId="{DE2D7AB1-4114-4B63-9BB9-AF2B1CFA2962}">
      <dgm:prSet/>
      <dgm:spPr/>
      <dgm:t>
        <a:bodyPr/>
        <a:lstStyle/>
        <a:p>
          <a:r>
            <a:rPr lang="en-US" b="0" i="0" dirty="0"/>
            <a:t>Encoded categorical variables numerically.</a:t>
          </a:r>
          <a:endParaRPr lang="en-CA" dirty="0"/>
        </a:p>
      </dgm:t>
    </dgm:pt>
    <dgm:pt modelId="{FCF4CE25-6EFC-4D08-8F19-53A8D31B1562}" type="parTrans" cxnId="{65D68C2F-132D-4483-B236-B66AAC673045}">
      <dgm:prSet/>
      <dgm:spPr/>
      <dgm:t>
        <a:bodyPr/>
        <a:lstStyle/>
        <a:p>
          <a:endParaRPr lang="en-CA"/>
        </a:p>
      </dgm:t>
    </dgm:pt>
    <dgm:pt modelId="{64EDF513-4F48-4695-8488-BA93BD421929}" type="sibTrans" cxnId="{65D68C2F-132D-4483-B236-B66AAC673045}">
      <dgm:prSet/>
      <dgm:spPr/>
      <dgm:t>
        <a:bodyPr/>
        <a:lstStyle/>
        <a:p>
          <a:endParaRPr lang="en-CA"/>
        </a:p>
      </dgm:t>
    </dgm:pt>
    <dgm:pt modelId="{5CD8F418-E34E-4817-8A6D-A8EA6C783B23}">
      <dgm:prSet/>
      <dgm:spPr/>
      <dgm:t>
        <a:bodyPr/>
        <a:lstStyle/>
        <a:p>
          <a:r>
            <a:rPr lang="en-US" b="0" i="0"/>
            <a:t>Normalized responses using regex</a:t>
          </a:r>
          <a:endParaRPr lang="en-CA" dirty="0"/>
        </a:p>
      </dgm:t>
    </dgm:pt>
    <dgm:pt modelId="{69007590-73E8-4A66-83D1-70B603250345}" type="parTrans" cxnId="{80420DA1-C510-44E0-A9B8-947820D823DD}">
      <dgm:prSet/>
      <dgm:spPr/>
      <dgm:t>
        <a:bodyPr/>
        <a:lstStyle/>
        <a:p>
          <a:endParaRPr lang="en-CA"/>
        </a:p>
      </dgm:t>
    </dgm:pt>
    <dgm:pt modelId="{C8DB0837-7B81-4261-8D21-D2A390B46277}" type="sibTrans" cxnId="{80420DA1-C510-44E0-A9B8-947820D823DD}">
      <dgm:prSet/>
      <dgm:spPr/>
      <dgm:t>
        <a:bodyPr/>
        <a:lstStyle/>
        <a:p>
          <a:endParaRPr lang="en-CA"/>
        </a:p>
      </dgm:t>
    </dgm:pt>
    <dgm:pt modelId="{ED5FFDD7-481C-46BF-8B99-846F05DD16F8}" type="pres">
      <dgm:prSet presAssocID="{BEC340F2-3F97-4242-AB01-85D900F91A1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4E247C-669C-46FE-B01D-211D1C48E27B}" type="pres">
      <dgm:prSet presAssocID="{4AF7BA46-4CB2-43E9-AAE5-7E5DB7A9DD90}" presName="circle1" presStyleLbl="node1" presStyleIdx="0" presStyleCnt="4"/>
      <dgm:spPr/>
    </dgm:pt>
    <dgm:pt modelId="{1BBB0E78-5E37-4AD5-B7D0-C300A87B7E5E}" type="pres">
      <dgm:prSet presAssocID="{4AF7BA46-4CB2-43E9-AAE5-7E5DB7A9DD90}" presName="space" presStyleCnt="0"/>
      <dgm:spPr/>
    </dgm:pt>
    <dgm:pt modelId="{423DD9F0-51A8-4EC5-A848-97916194499B}" type="pres">
      <dgm:prSet presAssocID="{4AF7BA46-4CB2-43E9-AAE5-7E5DB7A9DD90}" presName="rect1" presStyleLbl="alignAcc1" presStyleIdx="0" presStyleCnt="4"/>
      <dgm:spPr/>
    </dgm:pt>
    <dgm:pt modelId="{56A9C2D5-A711-4C66-8180-4B1E25938903}" type="pres">
      <dgm:prSet presAssocID="{81AAF931-DEA1-421E-8D80-E0ADD2ACA6A0}" presName="vertSpace2" presStyleLbl="node1" presStyleIdx="0" presStyleCnt="4"/>
      <dgm:spPr/>
    </dgm:pt>
    <dgm:pt modelId="{7E76E0EF-C1F4-4178-9E51-717DE7C91C8C}" type="pres">
      <dgm:prSet presAssocID="{81AAF931-DEA1-421E-8D80-E0ADD2ACA6A0}" presName="circle2" presStyleLbl="node1" presStyleIdx="1" presStyleCnt="4"/>
      <dgm:spPr/>
    </dgm:pt>
    <dgm:pt modelId="{9AE04DCE-6BF3-434A-9AB1-E02E8370D3D6}" type="pres">
      <dgm:prSet presAssocID="{81AAF931-DEA1-421E-8D80-E0ADD2ACA6A0}" presName="rect2" presStyleLbl="alignAcc1" presStyleIdx="1" presStyleCnt="4"/>
      <dgm:spPr/>
    </dgm:pt>
    <dgm:pt modelId="{34AD3DA0-1588-4139-AE0E-0EA16E65C248}" type="pres">
      <dgm:prSet presAssocID="{DE2D7AB1-4114-4B63-9BB9-AF2B1CFA2962}" presName="vertSpace3" presStyleLbl="node1" presStyleIdx="1" presStyleCnt="4"/>
      <dgm:spPr/>
    </dgm:pt>
    <dgm:pt modelId="{B9224090-0BCB-48A1-985A-1A2E6F0CFC2F}" type="pres">
      <dgm:prSet presAssocID="{DE2D7AB1-4114-4B63-9BB9-AF2B1CFA2962}" presName="circle3" presStyleLbl="node1" presStyleIdx="2" presStyleCnt="4"/>
      <dgm:spPr/>
    </dgm:pt>
    <dgm:pt modelId="{74DE7815-49CC-445D-B707-D3191487B889}" type="pres">
      <dgm:prSet presAssocID="{DE2D7AB1-4114-4B63-9BB9-AF2B1CFA2962}" presName="rect3" presStyleLbl="alignAcc1" presStyleIdx="2" presStyleCnt="4"/>
      <dgm:spPr/>
    </dgm:pt>
    <dgm:pt modelId="{BCB3E25C-7534-4FA6-BE6E-34783A0168BB}" type="pres">
      <dgm:prSet presAssocID="{5CD8F418-E34E-4817-8A6D-A8EA6C783B23}" presName="vertSpace4" presStyleLbl="node1" presStyleIdx="2" presStyleCnt="4"/>
      <dgm:spPr/>
    </dgm:pt>
    <dgm:pt modelId="{A16155B9-558D-4824-9752-7A9B8B01A891}" type="pres">
      <dgm:prSet presAssocID="{5CD8F418-E34E-4817-8A6D-A8EA6C783B23}" presName="circle4" presStyleLbl="node1" presStyleIdx="3" presStyleCnt="4"/>
      <dgm:spPr/>
    </dgm:pt>
    <dgm:pt modelId="{F9CFB771-8BB3-494C-BE6E-31B3C7BFB1A5}" type="pres">
      <dgm:prSet presAssocID="{5CD8F418-E34E-4817-8A6D-A8EA6C783B23}" presName="rect4" presStyleLbl="alignAcc1" presStyleIdx="3" presStyleCnt="4"/>
      <dgm:spPr/>
    </dgm:pt>
    <dgm:pt modelId="{E6F1FADB-829B-408F-A73E-0A72D8BF9855}" type="pres">
      <dgm:prSet presAssocID="{4AF7BA46-4CB2-43E9-AAE5-7E5DB7A9DD90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37899171-3B5A-4FC8-9D39-13089F364E41}" type="pres">
      <dgm:prSet presAssocID="{81AAF931-DEA1-421E-8D80-E0ADD2ACA6A0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933BC0F8-2967-4264-87E6-F635CFA3C9E3}" type="pres">
      <dgm:prSet presAssocID="{DE2D7AB1-4114-4B63-9BB9-AF2B1CFA2962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8603386-7697-4F36-B7AD-9AD0C054210B}" type="pres">
      <dgm:prSet presAssocID="{5CD8F418-E34E-4817-8A6D-A8EA6C783B23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92D8CD02-27D4-4FE8-8089-F90DAAB5A854}" srcId="{BEC340F2-3F97-4242-AB01-85D900F91A18}" destId="{81AAF931-DEA1-421E-8D80-E0ADD2ACA6A0}" srcOrd="1" destOrd="0" parTransId="{ECEAC326-82B4-4F35-B76B-FFD3A8BB2D8D}" sibTransId="{ACD78BA0-C997-48C4-AD08-4CD1FA2F3E07}"/>
    <dgm:cxn modelId="{28AF9726-2358-44A5-9F26-19AA51BC497A}" type="presOf" srcId="{4AF7BA46-4CB2-43E9-AAE5-7E5DB7A9DD90}" destId="{423DD9F0-51A8-4EC5-A848-97916194499B}" srcOrd="0" destOrd="0" presId="urn:microsoft.com/office/officeart/2005/8/layout/target3"/>
    <dgm:cxn modelId="{65D68C2F-132D-4483-B236-B66AAC673045}" srcId="{BEC340F2-3F97-4242-AB01-85D900F91A18}" destId="{DE2D7AB1-4114-4B63-9BB9-AF2B1CFA2962}" srcOrd="2" destOrd="0" parTransId="{FCF4CE25-6EFC-4D08-8F19-53A8D31B1562}" sibTransId="{64EDF513-4F48-4695-8488-BA93BD421929}"/>
    <dgm:cxn modelId="{89910649-9794-464B-8E55-64872DC80FC9}" type="presOf" srcId="{81AAF931-DEA1-421E-8D80-E0ADD2ACA6A0}" destId="{37899171-3B5A-4FC8-9D39-13089F364E41}" srcOrd="1" destOrd="0" presId="urn:microsoft.com/office/officeart/2005/8/layout/target3"/>
    <dgm:cxn modelId="{679E7255-3A78-486B-932E-13452F4B62C0}" type="presOf" srcId="{4AF7BA46-4CB2-43E9-AAE5-7E5DB7A9DD90}" destId="{E6F1FADB-829B-408F-A73E-0A72D8BF9855}" srcOrd="1" destOrd="0" presId="urn:microsoft.com/office/officeart/2005/8/layout/target3"/>
    <dgm:cxn modelId="{470BB579-C955-4CDA-8152-2C12E88035E7}" srcId="{BEC340F2-3F97-4242-AB01-85D900F91A18}" destId="{4AF7BA46-4CB2-43E9-AAE5-7E5DB7A9DD90}" srcOrd="0" destOrd="0" parTransId="{EF335FF7-A82E-47C8-987D-1B5A163A1209}" sibTransId="{B68A16E4-6A90-4D07-B460-F98BA80B2946}"/>
    <dgm:cxn modelId="{C024618B-6423-4777-A626-AB466A89BAA0}" type="presOf" srcId="{5CD8F418-E34E-4817-8A6D-A8EA6C783B23}" destId="{F9CFB771-8BB3-494C-BE6E-31B3C7BFB1A5}" srcOrd="0" destOrd="0" presId="urn:microsoft.com/office/officeart/2005/8/layout/target3"/>
    <dgm:cxn modelId="{8AB4C29B-BBC9-4206-91A8-1928DB6739FC}" type="presOf" srcId="{BEC340F2-3F97-4242-AB01-85D900F91A18}" destId="{ED5FFDD7-481C-46BF-8B99-846F05DD16F8}" srcOrd="0" destOrd="0" presId="urn:microsoft.com/office/officeart/2005/8/layout/target3"/>
    <dgm:cxn modelId="{80420DA1-C510-44E0-A9B8-947820D823DD}" srcId="{BEC340F2-3F97-4242-AB01-85D900F91A18}" destId="{5CD8F418-E34E-4817-8A6D-A8EA6C783B23}" srcOrd="3" destOrd="0" parTransId="{69007590-73E8-4A66-83D1-70B603250345}" sibTransId="{C8DB0837-7B81-4261-8D21-D2A390B46277}"/>
    <dgm:cxn modelId="{4DEE94AE-752D-40D6-81D5-B9992E6F8652}" type="presOf" srcId="{DE2D7AB1-4114-4B63-9BB9-AF2B1CFA2962}" destId="{933BC0F8-2967-4264-87E6-F635CFA3C9E3}" srcOrd="1" destOrd="0" presId="urn:microsoft.com/office/officeart/2005/8/layout/target3"/>
    <dgm:cxn modelId="{5F1EDBC4-C23E-49DA-8422-1670EDF72C85}" type="presOf" srcId="{81AAF931-DEA1-421E-8D80-E0ADD2ACA6A0}" destId="{9AE04DCE-6BF3-434A-9AB1-E02E8370D3D6}" srcOrd="0" destOrd="0" presId="urn:microsoft.com/office/officeart/2005/8/layout/target3"/>
    <dgm:cxn modelId="{438A20CE-8534-4591-9649-C6190699D768}" type="presOf" srcId="{DE2D7AB1-4114-4B63-9BB9-AF2B1CFA2962}" destId="{74DE7815-49CC-445D-B707-D3191487B889}" srcOrd="0" destOrd="0" presId="urn:microsoft.com/office/officeart/2005/8/layout/target3"/>
    <dgm:cxn modelId="{B486F6DD-7CF3-4D37-944B-E1AD22072E81}" type="presOf" srcId="{5CD8F418-E34E-4817-8A6D-A8EA6C783B23}" destId="{48603386-7697-4F36-B7AD-9AD0C054210B}" srcOrd="1" destOrd="0" presId="urn:microsoft.com/office/officeart/2005/8/layout/target3"/>
    <dgm:cxn modelId="{80B62BAA-69FB-460B-9D64-AC5493DD260D}" type="presParOf" srcId="{ED5FFDD7-481C-46BF-8B99-846F05DD16F8}" destId="{B34E247C-669C-46FE-B01D-211D1C48E27B}" srcOrd="0" destOrd="0" presId="urn:microsoft.com/office/officeart/2005/8/layout/target3"/>
    <dgm:cxn modelId="{8D460A3A-7ABB-4D3D-86A4-3B64C164619D}" type="presParOf" srcId="{ED5FFDD7-481C-46BF-8B99-846F05DD16F8}" destId="{1BBB0E78-5E37-4AD5-B7D0-C300A87B7E5E}" srcOrd="1" destOrd="0" presId="urn:microsoft.com/office/officeart/2005/8/layout/target3"/>
    <dgm:cxn modelId="{D1A0872C-D4D1-45A8-914A-7E5777CC022B}" type="presParOf" srcId="{ED5FFDD7-481C-46BF-8B99-846F05DD16F8}" destId="{423DD9F0-51A8-4EC5-A848-97916194499B}" srcOrd="2" destOrd="0" presId="urn:microsoft.com/office/officeart/2005/8/layout/target3"/>
    <dgm:cxn modelId="{FF27ADDB-8E11-47AE-B3DA-54B7FFCFCF1C}" type="presParOf" srcId="{ED5FFDD7-481C-46BF-8B99-846F05DD16F8}" destId="{56A9C2D5-A711-4C66-8180-4B1E25938903}" srcOrd="3" destOrd="0" presId="urn:microsoft.com/office/officeart/2005/8/layout/target3"/>
    <dgm:cxn modelId="{933D937C-9F73-4739-8941-8EA55B31DF82}" type="presParOf" srcId="{ED5FFDD7-481C-46BF-8B99-846F05DD16F8}" destId="{7E76E0EF-C1F4-4178-9E51-717DE7C91C8C}" srcOrd="4" destOrd="0" presId="urn:microsoft.com/office/officeart/2005/8/layout/target3"/>
    <dgm:cxn modelId="{B645806F-CB88-48DB-84F6-09707A01DE5C}" type="presParOf" srcId="{ED5FFDD7-481C-46BF-8B99-846F05DD16F8}" destId="{9AE04DCE-6BF3-434A-9AB1-E02E8370D3D6}" srcOrd="5" destOrd="0" presId="urn:microsoft.com/office/officeart/2005/8/layout/target3"/>
    <dgm:cxn modelId="{3C72E33F-418C-46F9-9429-2670CA703A80}" type="presParOf" srcId="{ED5FFDD7-481C-46BF-8B99-846F05DD16F8}" destId="{34AD3DA0-1588-4139-AE0E-0EA16E65C248}" srcOrd="6" destOrd="0" presId="urn:microsoft.com/office/officeart/2005/8/layout/target3"/>
    <dgm:cxn modelId="{D7BF4396-B8A8-44FB-A055-AA96F50A2A8D}" type="presParOf" srcId="{ED5FFDD7-481C-46BF-8B99-846F05DD16F8}" destId="{B9224090-0BCB-48A1-985A-1A2E6F0CFC2F}" srcOrd="7" destOrd="0" presId="urn:microsoft.com/office/officeart/2005/8/layout/target3"/>
    <dgm:cxn modelId="{9FC5DE77-9207-4BA8-89EB-7A5C121350A3}" type="presParOf" srcId="{ED5FFDD7-481C-46BF-8B99-846F05DD16F8}" destId="{74DE7815-49CC-445D-B707-D3191487B889}" srcOrd="8" destOrd="0" presId="urn:microsoft.com/office/officeart/2005/8/layout/target3"/>
    <dgm:cxn modelId="{3E241387-7365-4EE2-8CA6-A369F0B692D5}" type="presParOf" srcId="{ED5FFDD7-481C-46BF-8B99-846F05DD16F8}" destId="{BCB3E25C-7534-4FA6-BE6E-34783A0168BB}" srcOrd="9" destOrd="0" presId="urn:microsoft.com/office/officeart/2005/8/layout/target3"/>
    <dgm:cxn modelId="{5ED6D667-3D90-4EB2-A0EB-AC5AB94627F6}" type="presParOf" srcId="{ED5FFDD7-481C-46BF-8B99-846F05DD16F8}" destId="{A16155B9-558D-4824-9752-7A9B8B01A891}" srcOrd="10" destOrd="0" presId="urn:microsoft.com/office/officeart/2005/8/layout/target3"/>
    <dgm:cxn modelId="{3ABDD761-A063-40AD-BA10-7D081FBCFD52}" type="presParOf" srcId="{ED5FFDD7-481C-46BF-8B99-846F05DD16F8}" destId="{F9CFB771-8BB3-494C-BE6E-31B3C7BFB1A5}" srcOrd="11" destOrd="0" presId="urn:microsoft.com/office/officeart/2005/8/layout/target3"/>
    <dgm:cxn modelId="{09AADF72-F913-4F1E-8AF8-DA5ACD257FEA}" type="presParOf" srcId="{ED5FFDD7-481C-46BF-8B99-846F05DD16F8}" destId="{E6F1FADB-829B-408F-A73E-0A72D8BF9855}" srcOrd="12" destOrd="0" presId="urn:microsoft.com/office/officeart/2005/8/layout/target3"/>
    <dgm:cxn modelId="{1F852576-7C90-4523-8811-A93B03560A9B}" type="presParOf" srcId="{ED5FFDD7-481C-46BF-8B99-846F05DD16F8}" destId="{37899171-3B5A-4FC8-9D39-13089F364E41}" srcOrd="13" destOrd="0" presId="urn:microsoft.com/office/officeart/2005/8/layout/target3"/>
    <dgm:cxn modelId="{685DDF2E-C027-4B77-B0A9-280B2AAEB98F}" type="presParOf" srcId="{ED5FFDD7-481C-46BF-8B99-846F05DD16F8}" destId="{933BC0F8-2967-4264-87E6-F635CFA3C9E3}" srcOrd="14" destOrd="0" presId="urn:microsoft.com/office/officeart/2005/8/layout/target3"/>
    <dgm:cxn modelId="{7E76CCF2-C541-4AB8-BBA6-854C213E25ED}" type="presParOf" srcId="{ED5FFDD7-481C-46BF-8B99-846F05DD16F8}" destId="{48603386-7697-4F36-B7AD-9AD0C054210B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DB3B-4077-45C2-8A2C-52641585945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C50190F-9397-4199-87CB-7E601A5DF9CB}">
      <dgm:prSet/>
      <dgm:spPr/>
      <dgm:t>
        <a:bodyPr/>
        <a:lstStyle/>
        <a:p>
          <a:endParaRPr lang="en-CA"/>
        </a:p>
      </dgm:t>
    </dgm:pt>
    <dgm:pt modelId="{8CE35DD6-3EFE-45A6-9BFA-16DCA63200C5}" type="parTrans" cxnId="{569633AD-3920-44F6-9E37-9AE531ED7028}">
      <dgm:prSet/>
      <dgm:spPr/>
      <dgm:t>
        <a:bodyPr/>
        <a:lstStyle/>
        <a:p>
          <a:endParaRPr lang="en-CA"/>
        </a:p>
      </dgm:t>
    </dgm:pt>
    <dgm:pt modelId="{D47D96FB-986B-4E2F-91EB-90C47191AB07}" type="sibTrans" cxnId="{569633AD-3920-44F6-9E37-9AE531ED7028}">
      <dgm:prSet/>
      <dgm:spPr/>
      <dgm:t>
        <a:bodyPr/>
        <a:lstStyle/>
        <a:p>
          <a:endParaRPr lang="en-CA"/>
        </a:p>
      </dgm:t>
    </dgm:pt>
    <dgm:pt modelId="{5E21C55F-41C6-4F37-9F22-2ADAD4419873}">
      <dgm:prSet custT="1"/>
      <dgm:spPr/>
      <dgm:t>
        <a:bodyPr/>
        <a:lstStyle/>
        <a:p>
          <a:endParaRPr lang="en-CA" sz="1800" dirty="0"/>
        </a:p>
      </dgm:t>
    </dgm:pt>
    <dgm:pt modelId="{CBFBFCDD-CCD8-4581-AA54-99577B1502FD}" type="parTrans" cxnId="{A5B67A39-79AD-4597-BAC7-793DC708BEA7}">
      <dgm:prSet/>
      <dgm:spPr/>
      <dgm:t>
        <a:bodyPr/>
        <a:lstStyle/>
        <a:p>
          <a:endParaRPr lang="en-CA"/>
        </a:p>
      </dgm:t>
    </dgm:pt>
    <dgm:pt modelId="{943636CB-BC6C-4C20-8687-B5465FC10D6A}" type="sibTrans" cxnId="{A5B67A39-79AD-4597-BAC7-793DC708BEA7}">
      <dgm:prSet/>
      <dgm:spPr/>
      <dgm:t>
        <a:bodyPr/>
        <a:lstStyle/>
        <a:p>
          <a:endParaRPr lang="en-CA"/>
        </a:p>
      </dgm:t>
    </dgm:pt>
    <dgm:pt modelId="{1DE15007-B60C-4B77-9430-F5C46321C99C}">
      <dgm:prSet custT="1"/>
      <dgm:spPr/>
      <dgm:t>
        <a:bodyPr/>
        <a:lstStyle/>
        <a:p>
          <a:r>
            <a:rPr lang="en-CA" sz="1800" b="0" i="0" dirty="0"/>
            <a:t>Used Python (pandas) for cleaning and transformation.</a:t>
          </a:r>
          <a:endParaRPr lang="en-CA" sz="1800" dirty="0"/>
        </a:p>
      </dgm:t>
    </dgm:pt>
    <dgm:pt modelId="{B001E848-428F-4085-84AF-C7D2835F361D}" type="parTrans" cxnId="{33806C4D-F3FF-4745-9125-176663037AB7}">
      <dgm:prSet/>
      <dgm:spPr/>
      <dgm:t>
        <a:bodyPr/>
        <a:lstStyle/>
        <a:p>
          <a:endParaRPr lang="en-CA"/>
        </a:p>
      </dgm:t>
    </dgm:pt>
    <dgm:pt modelId="{0EC948AD-E8F1-4194-A5BA-20044B5BE1A4}" type="sibTrans" cxnId="{33806C4D-F3FF-4745-9125-176663037AB7}">
      <dgm:prSet/>
      <dgm:spPr/>
      <dgm:t>
        <a:bodyPr/>
        <a:lstStyle/>
        <a:p>
          <a:endParaRPr lang="en-CA"/>
        </a:p>
      </dgm:t>
    </dgm:pt>
    <dgm:pt modelId="{0760DA26-AAB4-4B67-89AC-B22FCBA67346}">
      <dgm:prSet custT="1"/>
      <dgm:spPr/>
      <dgm:t>
        <a:bodyPr/>
        <a:lstStyle/>
        <a:p>
          <a:r>
            <a:rPr lang="en-CA" sz="1800" b="0" i="0" dirty="0"/>
            <a:t>Renamed columns to </a:t>
          </a:r>
          <a:r>
            <a:rPr lang="en-CA" sz="1800" b="0" i="0" dirty="0" err="1"/>
            <a:t>lowercase_with_underscores</a:t>
          </a:r>
          <a:r>
            <a:rPr lang="en-CA" sz="1800" b="0" i="0" dirty="0"/>
            <a:t> for consistency.</a:t>
          </a:r>
          <a:endParaRPr lang="en-CA" sz="1800" dirty="0"/>
        </a:p>
      </dgm:t>
    </dgm:pt>
    <dgm:pt modelId="{FA068B44-79B9-4E37-B6B7-B09A00A5027A}" type="parTrans" cxnId="{9503D2A5-F142-4FCD-8893-AAAF4CA34B30}">
      <dgm:prSet/>
      <dgm:spPr/>
      <dgm:t>
        <a:bodyPr/>
        <a:lstStyle/>
        <a:p>
          <a:endParaRPr lang="en-CA"/>
        </a:p>
      </dgm:t>
    </dgm:pt>
    <dgm:pt modelId="{ED49F321-0AD4-4D1D-88E0-D80F8A57D36F}" type="sibTrans" cxnId="{9503D2A5-F142-4FCD-8893-AAAF4CA34B30}">
      <dgm:prSet/>
      <dgm:spPr/>
      <dgm:t>
        <a:bodyPr/>
        <a:lstStyle/>
        <a:p>
          <a:endParaRPr lang="en-CA"/>
        </a:p>
      </dgm:t>
    </dgm:pt>
    <dgm:pt modelId="{FB884B47-1F9B-47B5-87ED-B29034EB981C}">
      <dgm:prSet custT="1"/>
      <dgm:spPr/>
      <dgm:t>
        <a:bodyPr/>
        <a:lstStyle/>
        <a:p>
          <a:r>
            <a:rPr lang="en-CA" sz="1800" b="0" i="0" dirty="0"/>
            <a:t>Encoded categorical data.</a:t>
          </a:r>
          <a:endParaRPr lang="en-CA" sz="1800" dirty="0"/>
        </a:p>
      </dgm:t>
    </dgm:pt>
    <dgm:pt modelId="{E522086C-C479-4F24-BCF5-77B056ECBC21}" type="parTrans" cxnId="{C3482794-BE05-49D3-AFE8-734336889382}">
      <dgm:prSet/>
      <dgm:spPr/>
      <dgm:t>
        <a:bodyPr/>
        <a:lstStyle/>
        <a:p>
          <a:endParaRPr lang="en-CA"/>
        </a:p>
      </dgm:t>
    </dgm:pt>
    <dgm:pt modelId="{D728432C-8A39-4AA8-9546-06E0A3774D63}" type="sibTrans" cxnId="{C3482794-BE05-49D3-AFE8-734336889382}">
      <dgm:prSet/>
      <dgm:spPr/>
      <dgm:t>
        <a:bodyPr/>
        <a:lstStyle/>
        <a:p>
          <a:endParaRPr lang="en-CA"/>
        </a:p>
      </dgm:t>
    </dgm:pt>
    <dgm:pt modelId="{281A9823-8F2F-4652-BD7B-BD8D87A28464}">
      <dgm:prSet custT="1"/>
      <dgm:spPr/>
      <dgm:t>
        <a:bodyPr/>
        <a:lstStyle/>
        <a:p>
          <a:r>
            <a:rPr lang="en-CA" sz="1800" b="0" i="0" dirty="0"/>
            <a:t>Imported cleaned data to SQL Server using </a:t>
          </a:r>
          <a:r>
            <a:rPr lang="en-CA" sz="1800" b="0" i="0" dirty="0" err="1"/>
            <a:t>pyodbc</a:t>
          </a:r>
          <a:r>
            <a:rPr lang="en-CA" sz="1800" b="0" i="0" dirty="0"/>
            <a:t>.</a:t>
          </a:r>
          <a:endParaRPr lang="en-CA" sz="1800" dirty="0"/>
        </a:p>
      </dgm:t>
    </dgm:pt>
    <dgm:pt modelId="{F2AFCD55-5295-4758-99EE-2CEC65F32EEE}" type="parTrans" cxnId="{D0788F3B-BF55-4C41-87FE-A7A4CD2D46DA}">
      <dgm:prSet/>
      <dgm:spPr/>
      <dgm:t>
        <a:bodyPr/>
        <a:lstStyle/>
        <a:p>
          <a:endParaRPr lang="en-CA"/>
        </a:p>
      </dgm:t>
    </dgm:pt>
    <dgm:pt modelId="{D395E563-3898-4E1D-BF59-5F2640161572}" type="sibTrans" cxnId="{D0788F3B-BF55-4C41-87FE-A7A4CD2D46DA}">
      <dgm:prSet/>
      <dgm:spPr/>
      <dgm:t>
        <a:bodyPr/>
        <a:lstStyle/>
        <a:p>
          <a:endParaRPr lang="en-CA"/>
        </a:p>
      </dgm:t>
    </dgm:pt>
    <dgm:pt modelId="{E80DE08A-DD1D-8140-B166-51B303EB241A}">
      <dgm:prSet custT="1"/>
      <dgm:spPr/>
      <dgm:t>
        <a:bodyPr/>
        <a:lstStyle/>
        <a:p>
          <a:r>
            <a:rPr lang="en-CA" sz="1800" dirty="0"/>
            <a:t>Normalized categorical values using regex (regular expressions).</a:t>
          </a:r>
        </a:p>
      </dgm:t>
    </dgm:pt>
    <dgm:pt modelId="{16EB6D7E-2638-6D4C-87CD-067C8658C684}" type="parTrans" cxnId="{C03325FD-6EA6-5D49-95AF-DA785B0C1951}">
      <dgm:prSet/>
      <dgm:spPr/>
      <dgm:t>
        <a:bodyPr/>
        <a:lstStyle/>
        <a:p>
          <a:endParaRPr lang="en-GB"/>
        </a:p>
      </dgm:t>
    </dgm:pt>
    <dgm:pt modelId="{0159D11A-5924-B746-9B28-4707474021B1}" type="sibTrans" cxnId="{C03325FD-6EA6-5D49-95AF-DA785B0C1951}">
      <dgm:prSet/>
      <dgm:spPr/>
      <dgm:t>
        <a:bodyPr/>
        <a:lstStyle/>
        <a:p>
          <a:endParaRPr lang="en-GB"/>
        </a:p>
      </dgm:t>
    </dgm:pt>
    <dgm:pt modelId="{112B9ACE-4736-E846-81CC-815507F3DB45}">
      <dgm:prSet custT="1"/>
      <dgm:spPr/>
      <dgm:t>
        <a:bodyPr/>
        <a:lstStyle/>
        <a:p>
          <a:r>
            <a:rPr lang="en-CA" sz="1800" dirty="0"/>
            <a:t>Connected R Studio to SQL Server for live data analytics</a:t>
          </a:r>
        </a:p>
      </dgm:t>
    </dgm:pt>
    <dgm:pt modelId="{DA0A0649-53C2-F34F-A209-B50941521CB0}" type="parTrans" cxnId="{3BD8BAF2-5A79-8641-AEAB-4D4A45FFFB1D}">
      <dgm:prSet/>
      <dgm:spPr/>
      <dgm:t>
        <a:bodyPr/>
        <a:lstStyle/>
        <a:p>
          <a:endParaRPr lang="en-GB"/>
        </a:p>
      </dgm:t>
    </dgm:pt>
    <dgm:pt modelId="{33C2A2AC-D412-B344-91F5-CA20298CBF1B}" type="sibTrans" cxnId="{3BD8BAF2-5A79-8641-AEAB-4D4A45FFFB1D}">
      <dgm:prSet/>
      <dgm:spPr/>
      <dgm:t>
        <a:bodyPr/>
        <a:lstStyle/>
        <a:p>
          <a:endParaRPr lang="en-GB"/>
        </a:p>
      </dgm:t>
    </dgm:pt>
    <dgm:pt modelId="{84C76353-D1F8-4709-B873-129CA037AC05}" type="pres">
      <dgm:prSet presAssocID="{825FDB3B-4077-45C2-8A2C-52641585945E}" presName="linearFlow" presStyleCnt="0">
        <dgm:presLayoutVars>
          <dgm:dir/>
          <dgm:animLvl val="lvl"/>
          <dgm:resizeHandles val="exact"/>
        </dgm:presLayoutVars>
      </dgm:prSet>
      <dgm:spPr/>
    </dgm:pt>
    <dgm:pt modelId="{83B9E7DD-B7F1-4608-AA92-75702C5DC061}" type="pres">
      <dgm:prSet presAssocID="{6C50190F-9397-4199-87CB-7E601A5DF9CB}" presName="composite" presStyleCnt="0"/>
      <dgm:spPr/>
    </dgm:pt>
    <dgm:pt modelId="{3DD7D07C-9F27-4BB6-9EE1-2104C0280B47}" type="pres">
      <dgm:prSet presAssocID="{6C50190F-9397-4199-87CB-7E601A5DF9C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08FBE3DF-2BA3-44C1-A583-F7FAD418F544}" type="pres">
      <dgm:prSet presAssocID="{6C50190F-9397-4199-87CB-7E601A5DF9CB}" presName="descendantText" presStyleLbl="alignAcc1" presStyleIdx="0" presStyleCnt="1" custScaleY="208038">
        <dgm:presLayoutVars>
          <dgm:bulletEnabled val="1"/>
        </dgm:presLayoutVars>
      </dgm:prSet>
      <dgm:spPr/>
    </dgm:pt>
  </dgm:ptLst>
  <dgm:cxnLst>
    <dgm:cxn modelId="{2860D605-EA0C-7140-A004-082876F66619}" type="presOf" srcId="{E80DE08A-DD1D-8140-B166-51B303EB241A}" destId="{08FBE3DF-2BA3-44C1-A583-F7FAD418F544}" srcOrd="0" destOrd="2" presId="urn:microsoft.com/office/officeart/2005/8/layout/chevron2"/>
    <dgm:cxn modelId="{A5B67A39-79AD-4597-BAC7-793DC708BEA7}" srcId="{6C50190F-9397-4199-87CB-7E601A5DF9CB}" destId="{5E21C55F-41C6-4F37-9F22-2ADAD4419873}" srcOrd="0" destOrd="0" parTransId="{CBFBFCDD-CCD8-4581-AA54-99577B1502FD}" sibTransId="{943636CB-BC6C-4C20-8687-B5465FC10D6A}"/>
    <dgm:cxn modelId="{D0788F3B-BF55-4C41-87FE-A7A4CD2D46DA}" srcId="{6C50190F-9397-4199-87CB-7E601A5DF9CB}" destId="{281A9823-8F2F-4652-BD7B-BD8D87A28464}" srcOrd="5" destOrd="0" parTransId="{F2AFCD55-5295-4758-99EE-2CEC65F32EEE}" sibTransId="{D395E563-3898-4E1D-BF59-5F2640161572}"/>
    <dgm:cxn modelId="{903A483C-7625-4E4F-BB6A-AD7AD750A012}" type="presOf" srcId="{281A9823-8F2F-4652-BD7B-BD8D87A28464}" destId="{08FBE3DF-2BA3-44C1-A583-F7FAD418F544}" srcOrd="0" destOrd="5" presId="urn:microsoft.com/office/officeart/2005/8/layout/chevron2"/>
    <dgm:cxn modelId="{33806C4D-F3FF-4745-9125-176663037AB7}" srcId="{6C50190F-9397-4199-87CB-7E601A5DF9CB}" destId="{1DE15007-B60C-4B77-9430-F5C46321C99C}" srcOrd="1" destOrd="0" parTransId="{B001E848-428F-4085-84AF-C7D2835F361D}" sibTransId="{0EC948AD-E8F1-4194-A5BA-20044B5BE1A4}"/>
    <dgm:cxn modelId="{C6E2F67C-EB75-4C1F-91CC-5F6D47AFA8C7}" type="presOf" srcId="{1DE15007-B60C-4B77-9430-F5C46321C99C}" destId="{08FBE3DF-2BA3-44C1-A583-F7FAD418F544}" srcOrd="0" destOrd="1" presId="urn:microsoft.com/office/officeart/2005/8/layout/chevron2"/>
    <dgm:cxn modelId="{ECB4F480-0ADA-4031-8F39-B0FC1762E632}" type="presOf" srcId="{0760DA26-AAB4-4B67-89AC-B22FCBA67346}" destId="{08FBE3DF-2BA3-44C1-A583-F7FAD418F544}" srcOrd="0" destOrd="3" presId="urn:microsoft.com/office/officeart/2005/8/layout/chevron2"/>
    <dgm:cxn modelId="{C3482794-BE05-49D3-AFE8-734336889382}" srcId="{6C50190F-9397-4199-87CB-7E601A5DF9CB}" destId="{FB884B47-1F9B-47B5-87ED-B29034EB981C}" srcOrd="4" destOrd="0" parTransId="{E522086C-C479-4F24-BCF5-77B056ECBC21}" sibTransId="{D728432C-8A39-4AA8-9546-06E0A3774D63}"/>
    <dgm:cxn modelId="{9503D2A5-F142-4FCD-8893-AAAF4CA34B30}" srcId="{6C50190F-9397-4199-87CB-7E601A5DF9CB}" destId="{0760DA26-AAB4-4B67-89AC-B22FCBA67346}" srcOrd="3" destOrd="0" parTransId="{FA068B44-79B9-4E37-B6B7-B09A00A5027A}" sibTransId="{ED49F321-0AD4-4D1D-88E0-D80F8A57D36F}"/>
    <dgm:cxn modelId="{569633AD-3920-44F6-9E37-9AE531ED7028}" srcId="{825FDB3B-4077-45C2-8A2C-52641585945E}" destId="{6C50190F-9397-4199-87CB-7E601A5DF9CB}" srcOrd="0" destOrd="0" parTransId="{8CE35DD6-3EFE-45A6-9BFA-16DCA63200C5}" sibTransId="{D47D96FB-986B-4E2F-91EB-90C47191AB07}"/>
    <dgm:cxn modelId="{75CE39BA-C688-1C45-8B96-84C9E2A5301F}" type="presOf" srcId="{112B9ACE-4736-E846-81CC-815507F3DB45}" destId="{08FBE3DF-2BA3-44C1-A583-F7FAD418F544}" srcOrd="0" destOrd="6" presId="urn:microsoft.com/office/officeart/2005/8/layout/chevron2"/>
    <dgm:cxn modelId="{ED4FB8BE-7B09-41E5-81F1-CF76EB696EC3}" type="presOf" srcId="{6C50190F-9397-4199-87CB-7E601A5DF9CB}" destId="{3DD7D07C-9F27-4BB6-9EE1-2104C0280B47}" srcOrd="0" destOrd="0" presId="urn:microsoft.com/office/officeart/2005/8/layout/chevron2"/>
    <dgm:cxn modelId="{D6BEA9C0-C5DE-4946-B918-75D29C577984}" type="presOf" srcId="{825FDB3B-4077-45C2-8A2C-52641585945E}" destId="{84C76353-D1F8-4709-B873-129CA037AC05}" srcOrd="0" destOrd="0" presId="urn:microsoft.com/office/officeart/2005/8/layout/chevron2"/>
    <dgm:cxn modelId="{232609CB-55D0-431A-952C-25A280092A80}" type="presOf" srcId="{5E21C55F-41C6-4F37-9F22-2ADAD4419873}" destId="{08FBE3DF-2BA3-44C1-A583-F7FAD418F544}" srcOrd="0" destOrd="0" presId="urn:microsoft.com/office/officeart/2005/8/layout/chevron2"/>
    <dgm:cxn modelId="{081242EE-86AF-49E6-B93F-F4F3004C6377}" type="presOf" srcId="{FB884B47-1F9B-47B5-87ED-B29034EB981C}" destId="{08FBE3DF-2BA3-44C1-A583-F7FAD418F544}" srcOrd="0" destOrd="4" presId="urn:microsoft.com/office/officeart/2005/8/layout/chevron2"/>
    <dgm:cxn modelId="{3BD8BAF2-5A79-8641-AEAB-4D4A45FFFB1D}" srcId="{6C50190F-9397-4199-87CB-7E601A5DF9CB}" destId="{112B9ACE-4736-E846-81CC-815507F3DB45}" srcOrd="6" destOrd="0" parTransId="{DA0A0649-53C2-F34F-A209-B50941521CB0}" sibTransId="{33C2A2AC-D412-B344-91F5-CA20298CBF1B}"/>
    <dgm:cxn modelId="{C03325FD-6EA6-5D49-95AF-DA785B0C1951}" srcId="{6C50190F-9397-4199-87CB-7E601A5DF9CB}" destId="{E80DE08A-DD1D-8140-B166-51B303EB241A}" srcOrd="2" destOrd="0" parTransId="{16EB6D7E-2638-6D4C-87CD-067C8658C684}" sibTransId="{0159D11A-5924-B746-9B28-4707474021B1}"/>
    <dgm:cxn modelId="{C18C020F-7C62-4E4F-87B3-3469A5420D94}" type="presParOf" srcId="{84C76353-D1F8-4709-B873-129CA037AC05}" destId="{83B9E7DD-B7F1-4608-AA92-75702C5DC061}" srcOrd="0" destOrd="0" presId="urn:microsoft.com/office/officeart/2005/8/layout/chevron2"/>
    <dgm:cxn modelId="{DA646012-AA1E-4ADB-A269-FA51760F29AE}" type="presParOf" srcId="{83B9E7DD-B7F1-4608-AA92-75702C5DC061}" destId="{3DD7D07C-9F27-4BB6-9EE1-2104C0280B47}" srcOrd="0" destOrd="0" presId="urn:microsoft.com/office/officeart/2005/8/layout/chevron2"/>
    <dgm:cxn modelId="{63939AB0-A9FB-496A-A24B-8642249C6283}" type="presParOf" srcId="{83B9E7DD-B7F1-4608-AA92-75702C5DC061}" destId="{08FBE3DF-2BA3-44C1-A583-F7FAD418F5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497A7-B03A-428E-A113-0E843AB1E62C}">
      <dsp:nvSpPr>
        <dsp:cNvPr id="0" name=""/>
        <dsp:cNvSpPr/>
      </dsp:nvSpPr>
      <dsp:spPr>
        <a:xfrm>
          <a:off x="0" y="182284"/>
          <a:ext cx="6289289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86AF6-481D-4BCF-810B-F419FCE83A19}">
      <dsp:nvSpPr>
        <dsp:cNvPr id="0" name=""/>
        <dsp:cNvSpPr/>
      </dsp:nvSpPr>
      <dsp:spPr>
        <a:xfrm>
          <a:off x="314464" y="19924"/>
          <a:ext cx="4402502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6404" tIns="0" rIns="16640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Quality sleep is often overlooked in student wellness discussions.</a:t>
          </a:r>
          <a:endParaRPr lang="en-CA" sz="1100" kern="1200" dirty="0"/>
        </a:p>
      </dsp:txBody>
      <dsp:txXfrm>
        <a:off x="330316" y="35776"/>
        <a:ext cx="4370798" cy="293016"/>
      </dsp:txXfrm>
    </dsp:sp>
    <dsp:sp modelId="{EE379B5A-BD38-491B-99A2-60DCD84E3B88}">
      <dsp:nvSpPr>
        <dsp:cNvPr id="0" name=""/>
        <dsp:cNvSpPr/>
      </dsp:nvSpPr>
      <dsp:spPr>
        <a:xfrm>
          <a:off x="0" y="681244"/>
          <a:ext cx="6289289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451982"/>
              <a:satOff val="-50000"/>
              <a:lumOff val="14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35062-D61E-469A-8851-69E2DD95A79C}">
      <dsp:nvSpPr>
        <dsp:cNvPr id="0" name=""/>
        <dsp:cNvSpPr/>
      </dsp:nvSpPr>
      <dsp:spPr>
        <a:xfrm>
          <a:off x="314464" y="518884"/>
          <a:ext cx="4402502" cy="324720"/>
        </a:xfrm>
        <a:prstGeom prst="roundRect">
          <a:avLst/>
        </a:prstGeom>
        <a:gradFill rotWithShape="0">
          <a:gsLst>
            <a:gs pos="0">
              <a:schemeClr val="accent2">
                <a:hueOff val="-10451982"/>
                <a:satOff val="-50000"/>
                <a:lumOff val="14706"/>
                <a:alphaOff val="0"/>
                <a:tint val="50000"/>
                <a:satMod val="300000"/>
              </a:schemeClr>
            </a:gs>
            <a:gs pos="35000">
              <a:schemeClr val="accent2">
                <a:hueOff val="-10451982"/>
                <a:satOff val="-50000"/>
                <a:lumOff val="14706"/>
                <a:alphaOff val="0"/>
                <a:tint val="37000"/>
                <a:satMod val="300000"/>
              </a:schemeClr>
            </a:gs>
            <a:gs pos="100000">
              <a:schemeClr val="accent2">
                <a:hueOff val="-10451982"/>
                <a:satOff val="-50000"/>
                <a:lumOff val="1470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6404" tIns="0" rIns="16640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Poor sleep habits linked to stress, burnout, and low GPA.</a:t>
          </a:r>
          <a:endParaRPr lang="en-CA" sz="1100" kern="1200"/>
        </a:p>
      </dsp:txBody>
      <dsp:txXfrm>
        <a:off x="330316" y="534736"/>
        <a:ext cx="4370798" cy="293016"/>
      </dsp:txXfrm>
    </dsp:sp>
    <dsp:sp modelId="{32ECFCBF-6F3B-4B88-AE21-67BCF2ACA6FB}">
      <dsp:nvSpPr>
        <dsp:cNvPr id="0" name=""/>
        <dsp:cNvSpPr/>
      </dsp:nvSpPr>
      <dsp:spPr>
        <a:xfrm>
          <a:off x="0" y="1180203"/>
          <a:ext cx="6289289" cy="27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0903963"/>
              <a:satOff val="-100000"/>
              <a:lumOff val="29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81680-37B1-40D3-AE4B-6F4B96423D8B}">
      <dsp:nvSpPr>
        <dsp:cNvPr id="0" name=""/>
        <dsp:cNvSpPr/>
      </dsp:nvSpPr>
      <dsp:spPr>
        <a:xfrm>
          <a:off x="314464" y="1017844"/>
          <a:ext cx="4402502" cy="324720"/>
        </a:xfrm>
        <a:prstGeom prst="roundRect">
          <a:avLst/>
        </a:prstGeom>
        <a:gradFill rotWithShape="0">
          <a:gsLst>
            <a:gs pos="0">
              <a:schemeClr val="accent2">
                <a:hueOff val="-20903963"/>
                <a:satOff val="-100000"/>
                <a:lumOff val="29412"/>
                <a:alphaOff val="0"/>
                <a:tint val="50000"/>
                <a:satMod val="300000"/>
              </a:schemeClr>
            </a:gs>
            <a:gs pos="35000">
              <a:schemeClr val="accent2">
                <a:hueOff val="-20903963"/>
                <a:satOff val="-100000"/>
                <a:lumOff val="29412"/>
                <a:alphaOff val="0"/>
                <a:tint val="37000"/>
                <a:satMod val="300000"/>
              </a:schemeClr>
            </a:gs>
            <a:gs pos="100000">
              <a:schemeClr val="accent2">
                <a:hueOff val="-20903963"/>
                <a:satOff val="-100000"/>
                <a:lumOff val="2941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6404" tIns="0" rIns="166404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How lifestyle like alcohol use affects academic performance.</a:t>
          </a:r>
          <a:endParaRPr lang="en-CA" sz="1100" kern="1200" dirty="0"/>
        </a:p>
      </dsp:txBody>
      <dsp:txXfrm>
        <a:off x="330316" y="1033696"/>
        <a:ext cx="4370798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E247C-669C-46FE-B01D-211D1C48E27B}">
      <dsp:nvSpPr>
        <dsp:cNvPr id="0" name=""/>
        <dsp:cNvSpPr/>
      </dsp:nvSpPr>
      <dsp:spPr>
        <a:xfrm>
          <a:off x="0" y="0"/>
          <a:ext cx="3118624" cy="311862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3DD9F0-51A8-4EC5-A848-97916194499B}">
      <dsp:nvSpPr>
        <dsp:cNvPr id="0" name=""/>
        <dsp:cNvSpPr/>
      </dsp:nvSpPr>
      <dsp:spPr>
        <a:xfrm>
          <a:off x="1559312" y="0"/>
          <a:ext cx="4038600" cy="3118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Removed missing &amp; duplicate entries.</a:t>
          </a:r>
          <a:endParaRPr lang="en-CA" sz="1900" kern="1200"/>
        </a:p>
      </dsp:txBody>
      <dsp:txXfrm>
        <a:off x="1559312" y="0"/>
        <a:ext cx="4038600" cy="662707"/>
      </dsp:txXfrm>
    </dsp:sp>
    <dsp:sp modelId="{7E76E0EF-C1F4-4178-9E51-717DE7C91C8C}">
      <dsp:nvSpPr>
        <dsp:cNvPr id="0" name=""/>
        <dsp:cNvSpPr/>
      </dsp:nvSpPr>
      <dsp:spPr>
        <a:xfrm>
          <a:off x="409319" y="662707"/>
          <a:ext cx="2299985" cy="229998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6967988"/>
                <a:satOff val="-33333"/>
                <a:lumOff val="9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967988"/>
                <a:satOff val="-33333"/>
                <a:lumOff val="9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E04DCE-6BF3-434A-9AB1-E02E8370D3D6}">
      <dsp:nvSpPr>
        <dsp:cNvPr id="0" name=""/>
        <dsp:cNvSpPr/>
      </dsp:nvSpPr>
      <dsp:spPr>
        <a:xfrm>
          <a:off x="1559312" y="662707"/>
          <a:ext cx="4038600" cy="22999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967988"/>
              <a:satOff val="-33333"/>
              <a:lumOff val="98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Renamed columns (lowercase + underscores).</a:t>
          </a:r>
          <a:endParaRPr lang="en-CA" sz="1900" kern="1200"/>
        </a:p>
      </dsp:txBody>
      <dsp:txXfrm>
        <a:off x="1559312" y="662707"/>
        <a:ext cx="4038600" cy="662707"/>
      </dsp:txXfrm>
    </dsp:sp>
    <dsp:sp modelId="{B9224090-0BCB-48A1-985A-1A2E6F0CFC2F}">
      <dsp:nvSpPr>
        <dsp:cNvPr id="0" name=""/>
        <dsp:cNvSpPr/>
      </dsp:nvSpPr>
      <dsp:spPr>
        <a:xfrm>
          <a:off x="818639" y="1325415"/>
          <a:ext cx="1481346" cy="148134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13935976"/>
                <a:satOff val="-66667"/>
                <a:lumOff val="1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935976"/>
                <a:satOff val="-66667"/>
                <a:lumOff val="1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DE7815-49CC-445D-B707-D3191487B889}">
      <dsp:nvSpPr>
        <dsp:cNvPr id="0" name=""/>
        <dsp:cNvSpPr/>
      </dsp:nvSpPr>
      <dsp:spPr>
        <a:xfrm>
          <a:off x="1559312" y="1325415"/>
          <a:ext cx="4038600" cy="1481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935976"/>
              <a:satOff val="-66667"/>
              <a:lumOff val="196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Encoded categorical variables numerically.</a:t>
          </a:r>
          <a:endParaRPr lang="en-CA" sz="1900" kern="1200" dirty="0"/>
        </a:p>
      </dsp:txBody>
      <dsp:txXfrm>
        <a:off x="1559312" y="1325415"/>
        <a:ext cx="4038600" cy="662707"/>
      </dsp:txXfrm>
    </dsp:sp>
    <dsp:sp modelId="{A16155B9-558D-4824-9752-7A9B8B01A891}">
      <dsp:nvSpPr>
        <dsp:cNvPr id="0" name=""/>
        <dsp:cNvSpPr/>
      </dsp:nvSpPr>
      <dsp:spPr>
        <a:xfrm>
          <a:off x="1227958" y="1988123"/>
          <a:ext cx="662707" cy="66270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20903963"/>
                <a:satOff val="-100000"/>
                <a:lumOff val="29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0903963"/>
                <a:satOff val="-100000"/>
                <a:lumOff val="29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CFB771-8BB3-494C-BE6E-31B3C7BFB1A5}">
      <dsp:nvSpPr>
        <dsp:cNvPr id="0" name=""/>
        <dsp:cNvSpPr/>
      </dsp:nvSpPr>
      <dsp:spPr>
        <a:xfrm>
          <a:off x="1559312" y="1988123"/>
          <a:ext cx="4038600" cy="6627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0903963"/>
              <a:satOff val="-100000"/>
              <a:lumOff val="29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Normalized responses using regex</a:t>
          </a:r>
          <a:endParaRPr lang="en-CA" sz="1900" kern="1200" dirty="0"/>
        </a:p>
      </dsp:txBody>
      <dsp:txXfrm>
        <a:off x="1559312" y="1988123"/>
        <a:ext cx="4038600" cy="662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7D07C-9F27-4BB6-9EE1-2104C0280B47}">
      <dsp:nvSpPr>
        <dsp:cNvPr id="0" name=""/>
        <dsp:cNvSpPr/>
      </dsp:nvSpPr>
      <dsp:spPr>
        <a:xfrm rot="5400000">
          <a:off x="-387071" y="1295440"/>
          <a:ext cx="2580479" cy="18063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 rot="-5400000">
        <a:off x="2" y="1811536"/>
        <a:ext cx="1806335" cy="774144"/>
      </dsp:txXfrm>
    </dsp:sp>
    <dsp:sp modelId="{08FBE3DF-2BA3-44C1-A583-F7FAD418F544}">
      <dsp:nvSpPr>
        <dsp:cNvPr id="0" name=""/>
        <dsp:cNvSpPr/>
      </dsp:nvSpPr>
      <dsp:spPr>
        <a:xfrm rot="5400000">
          <a:off x="3179664" y="-1371027"/>
          <a:ext cx="3489446" cy="62361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 dirty="0"/>
            <a:t>Used Python (pandas) for cleaning and transformation.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Normalized categorical values using regex (regular expressions).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 dirty="0"/>
            <a:t>Renamed columns to </a:t>
          </a:r>
          <a:r>
            <a:rPr lang="en-CA" sz="1800" b="0" i="0" kern="1200" dirty="0" err="1"/>
            <a:t>lowercase_with_underscores</a:t>
          </a:r>
          <a:r>
            <a:rPr lang="en-CA" sz="1800" b="0" i="0" kern="1200" dirty="0"/>
            <a:t> for consistency.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 dirty="0"/>
            <a:t>Encoded categorical data.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0" i="0" kern="1200" dirty="0"/>
            <a:t>Imported cleaned data to SQL Server using </a:t>
          </a:r>
          <a:r>
            <a:rPr lang="en-CA" sz="1800" b="0" i="0" kern="1200" dirty="0" err="1"/>
            <a:t>pyodbc</a:t>
          </a:r>
          <a:r>
            <a:rPr lang="en-CA" sz="1800" b="0" i="0" kern="1200" dirty="0"/>
            <a:t>.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Connected R Studio to SQL Server for live data analytics</a:t>
          </a:r>
        </a:p>
      </dsp:txBody>
      <dsp:txXfrm rot="-5400000">
        <a:off x="1806336" y="172642"/>
        <a:ext cx="6065762" cy="314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c2aed4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c2aed4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782200"/>
            <a:ext cx="4542600" cy="13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85275"/>
            <a:ext cx="4542600" cy="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903214" y="4655462"/>
            <a:ext cx="992624" cy="268174"/>
          </a:xfrm>
          <a:custGeom>
            <a:avLst/>
            <a:gdLst/>
            <a:ahLst/>
            <a:cxnLst/>
            <a:rect l="l" t="t" r="r" b="b"/>
            <a:pathLst>
              <a:path w="3209" h="867" extrusionOk="0">
                <a:moveTo>
                  <a:pt x="1294" y="0"/>
                </a:moveTo>
                <a:cubicBezTo>
                  <a:pt x="1039" y="0"/>
                  <a:pt x="806" y="119"/>
                  <a:pt x="747" y="435"/>
                </a:cubicBezTo>
                <a:cubicBezTo>
                  <a:pt x="704" y="428"/>
                  <a:pt x="662" y="425"/>
                  <a:pt x="622" y="425"/>
                </a:cubicBezTo>
                <a:cubicBezTo>
                  <a:pt x="311" y="425"/>
                  <a:pt x="113" y="631"/>
                  <a:pt x="1" y="866"/>
                </a:cubicBezTo>
                <a:lnTo>
                  <a:pt x="3208" y="866"/>
                </a:lnTo>
                <a:cubicBezTo>
                  <a:pt x="3025" y="583"/>
                  <a:pt x="2661" y="500"/>
                  <a:pt x="2382" y="500"/>
                </a:cubicBezTo>
                <a:cubicBezTo>
                  <a:pt x="2246" y="500"/>
                  <a:pt x="2130" y="520"/>
                  <a:pt x="2064" y="546"/>
                </a:cubicBezTo>
                <a:cubicBezTo>
                  <a:pt x="2110" y="272"/>
                  <a:pt x="1678" y="0"/>
                  <a:pt x="12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21785" y="1321648"/>
            <a:ext cx="91440" cy="91440"/>
          </a:xfrm>
          <a:custGeom>
            <a:avLst/>
            <a:gdLst/>
            <a:ahLst/>
            <a:cxnLst/>
            <a:rect l="l" t="t" r="r" b="b"/>
            <a:pathLst>
              <a:path w="229" h="233" extrusionOk="0">
                <a:moveTo>
                  <a:pt x="115" y="1"/>
                </a:moveTo>
                <a:cubicBezTo>
                  <a:pt x="51" y="1"/>
                  <a:pt x="1" y="55"/>
                  <a:pt x="1" y="115"/>
                </a:cubicBezTo>
                <a:cubicBezTo>
                  <a:pt x="1" y="178"/>
                  <a:pt x="51" y="233"/>
                  <a:pt x="115" y="233"/>
                </a:cubicBezTo>
                <a:cubicBezTo>
                  <a:pt x="178" y="233"/>
                  <a:pt x="228" y="178"/>
                  <a:pt x="228" y="115"/>
                </a:cubicBezTo>
                <a:cubicBezTo>
                  <a:pt x="228" y="55"/>
                  <a:pt x="178" y="1"/>
                  <a:pt x="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/>
          <p:nvPr/>
        </p:nvSpPr>
        <p:spPr>
          <a:xfrm>
            <a:off x="314071" y="3585363"/>
            <a:ext cx="152466" cy="154492"/>
          </a:xfrm>
          <a:custGeom>
            <a:avLst/>
            <a:gdLst/>
            <a:ahLst/>
            <a:cxnLst/>
            <a:rect l="l" t="t" r="r" b="b"/>
            <a:pathLst>
              <a:path w="301" h="305" extrusionOk="0">
                <a:moveTo>
                  <a:pt x="149" y="1"/>
                </a:moveTo>
                <a:cubicBezTo>
                  <a:pt x="65" y="1"/>
                  <a:pt x="1" y="69"/>
                  <a:pt x="1" y="153"/>
                </a:cubicBezTo>
                <a:cubicBezTo>
                  <a:pt x="1" y="238"/>
                  <a:pt x="65" y="305"/>
                  <a:pt x="149" y="305"/>
                </a:cubicBezTo>
                <a:cubicBezTo>
                  <a:pt x="233" y="305"/>
                  <a:pt x="301" y="238"/>
                  <a:pt x="301" y="153"/>
                </a:cubicBezTo>
                <a:cubicBezTo>
                  <a:pt x="301" y="69"/>
                  <a:pt x="233" y="1"/>
                  <a:pt x="1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2"/>
          <p:cNvGrpSpPr/>
          <p:nvPr/>
        </p:nvGrpSpPr>
        <p:grpSpPr>
          <a:xfrm>
            <a:off x="-554065" y="3932865"/>
            <a:ext cx="2904198" cy="1079313"/>
            <a:chOff x="-554065" y="3932865"/>
            <a:chExt cx="2904198" cy="1079313"/>
          </a:xfrm>
        </p:grpSpPr>
        <p:sp>
          <p:nvSpPr>
            <p:cNvPr id="428" name="Google Shape;428;p32"/>
            <p:cNvSpPr/>
            <p:nvPr/>
          </p:nvSpPr>
          <p:spPr>
            <a:xfrm flipH="1">
              <a:off x="-554065" y="4439476"/>
              <a:ext cx="2904198" cy="572702"/>
            </a:xfrm>
            <a:custGeom>
              <a:avLst/>
              <a:gdLst/>
              <a:ahLst/>
              <a:cxnLst/>
              <a:rect l="l" t="t" r="r" b="b"/>
              <a:pathLst>
                <a:path w="8798" h="1735" extrusionOk="0">
                  <a:moveTo>
                    <a:pt x="5552" y="1"/>
                  </a:moveTo>
                  <a:cubicBezTo>
                    <a:pt x="5218" y="1"/>
                    <a:pt x="4912" y="224"/>
                    <a:pt x="4864" y="548"/>
                  </a:cubicBezTo>
                  <a:cubicBezTo>
                    <a:pt x="4717" y="312"/>
                    <a:pt x="4475" y="213"/>
                    <a:pt x="4226" y="213"/>
                  </a:cubicBezTo>
                  <a:cubicBezTo>
                    <a:pt x="3832" y="213"/>
                    <a:pt x="3422" y="462"/>
                    <a:pt x="3344" y="814"/>
                  </a:cubicBezTo>
                  <a:cubicBezTo>
                    <a:pt x="3149" y="742"/>
                    <a:pt x="2900" y="704"/>
                    <a:pt x="2650" y="704"/>
                  </a:cubicBezTo>
                  <a:cubicBezTo>
                    <a:pt x="2136" y="704"/>
                    <a:pt x="1621" y="866"/>
                    <a:pt x="1567" y="1232"/>
                  </a:cubicBezTo>
                  <a:cubicBezTo>
                    <a:pt x="1022" y="1278"/>
                    <a:pt x="64" y="1274"/>
                    <a:pt x="1" y="1734"/>
                  </a:cubicBezTo>
                  <a:lnTo>
                    <a:pt x="8798" y="1734"/>
                  </a:lnTo>
                  <a:cubicBezTo>
                    <a:pt x="8798" y="1734"/>
                    <a:pt x="8532" y="762"/>
                    <a:pt x="7447" y="762"/>
                  </a:cubicBezTo>
                  <a:cubicBezTo>
                    <a:pt x="7387" y="762"/>
                    <a:pt x="7325" y="765"/>
                    <a:pt x="7261" y="772"/>
                  </a:cubicBezTo>
                  <a:cubicBezTo>
                    <a:pt x="7111" y="492"/>
                    <a:pt x="6913" y="412"/>
                    <a:pt x="6738" y="412"/>
                  </a:cubicBezTo>
                  <a:cubicBezTo>
                    <a:pt x="6508" y="412"/>
                    <a:pt x="6316" y="548"/>
                    <a:pt x="6316" y="548"/>
                  </a:cubicBezTo>
                  <a:cubicBezTo>
                    <a:pt x="6132" y="159"/>
                    <a:pt x="5832" y="1"/>
                    <a:pt x="5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flipH="1">
              <a:off x="105258" y="3932865"/>
              <a:ext cx="849851" cy="858726"/>
            </a:xfrm>
            <a:custGeom>
              <a:avLst/>
              <a:gdLst/>
              <a:ahLst/>
              <a:cxnLst/>
              <a:rect l="l" t="t" r="r" b="b"/>
              <a:pathLst>
                <a:path w="2204" h="2227" extrusionOk="0">
                  <a:moveTo>
                    <a:pt x="999" y="0"/>
                  </a:moveTo>
                  <a:cubicBezTo>
                    <a:pt x="729" y="0"/>
                    <a:pt x="475" y="102"/>
                    <a:pt x="279" y="270"/>
                  </a:cubicBezTo>
                  <a:cubicBezTo>
                    <a:pt x="358" y="244"/>
                    <a:pt x="441" y="230"/>
                    <a:pt x="527" y="230"/>
                  </a:cubicBezTo>
                  <a:cubicBezTo>
                    <a:pt x="569" y="230"/>
                    <a:pt x="612" y="234"/>
                    <a:pt x="655" y="241"/>
                  </a:cubicBezTo>
                  <a:cubicBezTo>
                    <a:pt x="1081" y="312"/>
                    <a:pt x="1373" y="717"/>
                    <a:pt x="1301" y="1143"/>
                  </a:cubicBezTo>
                  <a:cubicBezTo>
                    <a:pt x="1237" y="1526"/>
                    <a:pt x="903" y="1801"/>
                    <a:pt x="527" y="1801"/>
                  </a:cubicBezTo>
                  <a:cubicBezTo>
                    <a:pt x="484" y="1801"/>
                    <a:pt x="441" y="1797"/>
                    <a:pt x="397" y="1790"/>
                  </a:cubicBezTo>
                  <a:cubicBezTo>
                    <a:pt x="245" y="1764"/>
                    <a:pt x="111" y="1693"/>
                    <a:pt x="0" y="1595"/>
                  </a:cubicBezTo>
                  <a:lnTo>
                    <a:pt x="0" y="1595"/>
                  </a:lnTo>
                  <a:cubicBezTo>
                    <a:pt x="152" y="1912"/>
                    <a:pt x="448" y="2153"/>
                    <a:pt x="820" y="2211"/>
                  </a:cubicBezTo>
                  <a:cubicBezTo>
                    <a:pt x="882" y="2222"/>
                    <a:pt x="944" y="2227"/>
                    <a:pt x="1005" y="2227"/>
                  </a:cubicBezTo>
                  <a:cubicBezTo>
                    <a:pt x="1540" y="2227"/>
                    <a:pt x="2012" y="1841"/>
                    <a:pt x="2103" y="1295"/>
                  </a:cubicBezTo>
                  <a:cubicBezTo>
                    <a:pt x="2204" y="688"/>
                    <a:pt x="1795" y="118"/>
                    <a:pt x="1187" y="17"/>
                  </a:cubicBezTo>
                  <a:cubicBezTo>
                    <a:pt x="1124" y="6"/>
                    <a:pt x="1061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/>
          <p:nvPr/>
        </p:nvSpPr>
        <p:spPr>
          <a:xfrm>
            <a:off x="7828372" y="4682893"/>
            <a:ext cx="1204827" cy="325519"/>
          </a:xfrm>
          <a:custGeom>
            <a:avLst/>
            <a:gdLst/>
            <a:ahLst/>
            <a:cxnLst/>
            <a:rect l="l" t="t" r="r" b="b"/>
            <a:pathLst>
              <a:path w="3209" h="867" extrusionOk="0">
                <a:moveTo>
                  <a:pt x="1294" y="0"/>
                </a:moveTo>
                <a:cubicBezTo>
                  <a:pt x="1039" y="0"/>
                  <a:pt x="806" y="119"/>
                  <a:pt x="747" y="435"/>
                </a:cubicBezTo>
                <a:cubicBezTo>
                  <a:pt x="704" y="428"/>
                  <a:pt x="662" y="425"/>
                  <a:pt x="622" y="425"/>
                </a:cubicBezTo>
                <a:cubicBezTo>
                  <a:pt x="311" y="425"/>
                  <a:pt x="113" y="631"/>
                  <a:pt x="1" y="866"/>
                </a:cubicBezTo>
                <a:lnTo>
                  <a:pt x="3208" y="866"/>
                </a:lnTo>
                <a:cubicBezTo>
                  <a:pt x="3025" y="583"/>
                  <a:pt x="2661" y="500"/>
                  <a:pt x="2382" y="500"/>
                </a:cubicBezTo>
                <a:cubicBezTo>
                  <a:pt x="2246" y="500"/>
                  <a:pt x="2130" y="520"/>
                  <a:pt x="2064" y="546"/>
                </a:cubicBezTo>
                <a:cubicBezTo>
                  <a:pt x="2110" y="272"/>
                  <a:pt x="1678" y="0"/>
                  <a:pt x="12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8664286" y="4488009"/>
            <a:ext cx="115995" cy="115996"/>
          </a:xfrm>
          <a:custGeom>
            <a:avLst/>
            <a:gdLst/>
            <a:ahLst/>
            <a:cxnLst/>
            <a:rect l="l" t="t" r="r" b="b"/>
            <a:pathLst>
              <a:path w="229" h="229" extrusionOk="0">
                <a:moveTo>
                  <a:pt x="114" y="1"/>
                </a:moveTo>
                <a:cubicBezTo>
                  <a:pt x="52" y="1"/>
                  <a:pt x="1" y="51"/>
                  <a:pt x="1" y="114"/>
                </a:cubicBezTo>
                <a:cubicBezTo>
                  <a:pt x="1" y="178"/>
                  <a:pt x="52" y="229"/>
                  <a:pt x="114" y="229"/>
                </a:cubicBezTo>
                <a:cubicBezTo>
                  <a:pt x="178" y="229"/>
                  <a:pt x="229" y="178"/>
                  <a:pt x="229" y="114"/>
                </a:cubicBezTo>
                <a:cubicBezTo>
                  <a:pt x="229" y="51"/>
                  <a:pt x="178" y="1"/>
                  <a:pt x="1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4"/>
          <p:cNvGrpSpPr/>
          <p:nvPr/>
        </p:nvGrpSpPr>
        <p:grpSpPr>
          <a:xfrm>
            <a:off x="7204316" y="4317643"/>
            <a:ext cx="2907912" cy="572708"/>
            <a:chOff x="7204316" y="4317643"/>
            <a:chExt cx="2907912" cy="572708"/>
          </a:xfrm>
        </p:grpSpPr>
        <p:sp>
          <p:nvSpPr>
            <p:cNvPr id="435" name="Google Shape;435;p34"/>
            <p:cNvSpPr/>
            <p:nvPr/>
          </p:nvSpPr>
          <p:spPr>
            <a:xfrm flipH="1">
              <a:off x="7204316" y="4317652"/>
              <a:ext cx="2907912" cy="572699"/>
            </a:xfrm>
            <a:custGeom>
              <a:avLst/>
              <a:gdLst/>
              <a:ahLst/>
              <a:cxnLst/>
              <a:rect l="l" t="t" r="r" b="b"/>
              <a:pathLst>
                <a:path w="8794" h="1732" extrusionOk="0">
                  <a:moveTo>
                    <a:pt x="3245" y="0"/>
                  </a:moveTo>
                  <a:cubicBezTo>
                    <a:pt x="2964" y="0"/>
                    <a:pt x="2665" y="158"/>
                    <a:pt x="2482" y="549"/>
                  </a:cubicBezTo>
                  <a:cubicBezTo>
                    <a:pt x="2482" y="549"/>
                    <a:pt x="2103" y="350"/>
                    <a:pt x="1570" y="350"/>
                  </a:cubicBezTo>
                  <a:cubicBezTo>
                    <a:pt x="1405" y="350"/>
                    <a:pt x="1226" y="369"/>
                    <a:pt x="1039" y="419"/>
                  </a:cubicBezTo>
                  <a:cubicBezTo>
                    <a:pt x="51" y="680"/>
                    <a:pt x="0" y="1732"/>
                    <a:pt x="0" y="1732"/>
                  </a:cubicBezTo>
                  <a:lnTo>
                    <a:pt x="8793" y="1732"/>
                  </a:lnTo>
                  <a:cubicBezTo>
                    <a:pt x="8733" y="1271"/>
                    <a:pt x="7776" y="1276"/>
                    <a:pt x="7227" y="1233"/>
                  </a:cubicBezTo>
                  <a:cubicBezTo>
                    <a:pt x="7176" y="865"/>
                    <a:pt x="6663" y="702"/>
                    <a:pt x="6152" y="702"/>
                  </a:cubicBezTo>
                  <a:cubicBezTo>
                    <a:pt x="5901" y="702"/>
                    <a:pt x="5650" y="741"/>
                    <a:pt x="5454" y="815"/>
                  </a:cubicBezTo>
                  <a:cubicBezTo>
                    <a:pt x="5374" y="461"/>
                    <a:pt x="4964" y="214"/>
                    <a:pt x="4571" y="214"/>
                  </a:cubicBezTo>
                  <a:cubicBezTo>
                    <a:pt x="4322" y="214"/>
                    <a:pt x="4080" y="313"/>
                    <a:pt x="3934" y="549"/>
                  </a:cubicBezTo>
                  <a:cubicBezTo>
                    <a:pt x="3886" y="225"/>
                    <a:pt x="3579" y="0"/>
                    <a:pt x="3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7225959" y="4317643"/>
              <a:ext cx="1204827" cy="325519"/>
            </a:xfrm>
            <a:custGeom>
              <a:avLst/>
              <a:gdLst/>
              <a:ahLst/>
              <a:cxnLst/>
              <a:rect l="l" t="t" r="r" b="b"/>
              <a:pathLst>
                <a:path w="3209" h="867" extrusionOk="0">
                  <a:moveTo>
                    <a:pt x="1294" y="0"/>
                  </a:moveTo>
                  <a:cubicBezTo>
                    <a:pt x="1039" y="0"/>
                    <a:pt x="806" y="119"/>
                    <a:pt x="747" y="435"/>
                  </a:cubicBezTo>
                  <a:cubicBezTo>
                    <a:pt x="704" y="428"/>
                    <a:pt x="662" y="425"/>
                    <a:pt x="622" y="425"/>
                  </a:cubicBezTo>
                  <a:cubicBezTo>
                    <a:pt x="311" y="425"/>
                    <a:pt x="113" y="631"/>
                    <a:pt x="1" y="866"/>
                  </a:cubicBezTo>
                  <a:lnTo>
                    <a:pt x="3208" y="866"/>
                  </a:lnTo>
                  <a:cubicBezTo>
                    <a:pt x="3025" y="583"/>
                    <a:pt x="2661" y="500"/>
                    <a:pt x="2382" y="500"/>
                  </a:cubicBezTo>
                  <a:cubicBezTo>
                    <a:pt x="2246" y="500"/>
                    <a:pt x="2130" y="520"/>
                    <a:pt x="2064" y="546"/>
                  </a:cubicBezTo>
                  <a:cubicBezTo>
                    <a:pt x="2110" y="272"/>
                    <a:pt x="1678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4"/>
          <p:cNvGrpSpPr/>
          <p:nvPr/>
        </p:nvGrpSpPr>
        <p:grpSpPr>
          <a:xfrm>
            <a:off x="291246" y="269034"/>
            <a:ext cx="7932785" cy="3931396"/>
            <a:chOff x="291246" y="269034"/>
            <a:chExt cx="7932785" cy="3931396"/>
          </a:xfrm>
        </p:grpSpPr>
        <p:sp>
          <p:nvSpPr>
            <p:cNvPr id="438" name="Google Shape;438;p34"/>
            <p:cNvSpPr/>
            <p:nvPr/>
          </p:nvSpPr>
          <p:spPr>
            <a:xfrm>
              <a:off x="824711" y="269034"/>
              <a:ext cx="115995" cy="115996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14" y="1"/>
                  </a:moveTo>
                  <a:cubicBezTo>
                    <a:pt x="52" y="1"/>
                    <a:pt x="1" y="51"/>
                    <a:pt x="1" y="114"/>
                  </a:cubicBezTo>
                  <a:cubicBezTo>
                    <a:pt x="1" y="178"/>
                    <a:pt x="52" y="229"/>
                    <a:pt x="114" y="229"/>
                  </a:cubicBezTo>
                  <a:cubicBezTo>
                    <a:pt x="178" y="229"/>
                    <a:pt x="229" y="178"/>
                    <a:pt x="229" y="114"/>
                  </a:cubicBezTo>
                  <a:cubicBezTo>
                    <a:pt x="229" y="51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91246" y="385013"/>
              <a:ext cx="152466" cy="154492"/>
            </a:xfrm>
            <a:custGeom>
              <a:avLst/>
              <a:gdLst/>
              <a:ahLst/>
              <a:cxnLst/>
              <a:rect l="l" t="t" r="r" b="b"/>
              <a:pathLst>
                <a:path w="301" h="305" extrusionOk="0">
                  <a:moveTo>
                    <a:pt x="149" y="1"/>
                  </a:moveTo>
                  <a:cubicBezTo>
                    <a:pt x="65" y="1"/>
                    <a:pt x="1" y="69"/>
                    <a:pt x="1" y="153"/>
                  </a:cubicBezTo>
                  <a:cubicBezTo>
                    <a:pt x="1" y="238"/>
                    <a:pt x="65" y="305"/>
                    <a:pt x="149" y="305"/>
                  </a:cubicBezTo>
                  <a:cubicBezTo>
                    <a:pt x="233" y="305"/>
                    <a:pt x="301" y="238"/>
                    <a:pt x="301" y="153"/>
                  </a:cubicBezTo>
                  <a:cubicBezTo>
                    <a:pt x="301" y="69"/>
                    <a:pt x="23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8108036" y="4084434"/>
              <a:ext cx="115995" cy="115996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14" y="1"/>
                  </a:moveTo>
                  <a:cubicBezTo>
                    <a:pt x="52" y="1"/>
                    <a:pt x="1" y="51"/>
                    <a:pt x="1" y="114"/>
                  </a:cubicBezTo>
                  <a:cubicBezTo>
                    <a:pt x="1" y="178"/>
                    <a:pt x="52" y="229"/>
                    <a:pt x="114" y="229"/>
                  </a:cubicBezTo>
                  <a:cubicBezTo>
                    <a:pt x="178" y="229"/>
                    <a:pt x="229" y="178"/>
                    <a:pt x="229" y="114"/>
                  </a:cubicBezTo>
                  <a:cubicBezTo>
                    <a:pt x="229" y="51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194301" y="2393418"/>
            <a:ext cx="5305451" cy="1626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600" dirty="0"/>
              <a:t>How student sleep patterns &amp; </a:t>
            </a:r>
            <a:r>
              <a:rPr lang="en-CA" sz="3100" dirty="0">
                <a:solidFill>
                  <a:schemeClr val="dk2"/>
                </a:solidFill>
              </a:rPr>
              <a:t>lifestyle affect academic performance.</a:t>
            </a:r>
            <a:endParaRPr sz="3100" dirty="0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608728" y="3964631"/>
            <a:ext cx="4542600" cy="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Group 7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:-&gt; Group members: </a:t>
            </a:r>
            <a:r>
              <a:rPr lang="en-CA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Andrews </a:t>
            </a:r>
            <a:r>
              <a:rPr lang="en-CA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Owusu</a:t>
            </a:r>
            <a:endParaRPr lang="en-CA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		                   Kulwinder </a:t>
            </a:r>
            <a:r>
              <a:rPr lang="en-CA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singh</a:t>
            </a:r>
            <a:endParaRPr lang="en-CA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	                                          Jai </a:t>
            </a:r>
            <a:r>
              <a:rPr lang="en-CA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Vadhani</a:t>
            </a:r>
            <a:endParaRPr lang="en-CA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		                    </a:t>
            </a:r>
            <a:r>
              <a:rPr lang="en-CA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Shivani</a:t>
            </a:r>
            <a:r>
              <a:rPr lang="en-CA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Shivani</a:t>
            </a:r>
            <a:endParaRPr lang="en-CA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CA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3" name="Google Shape;453;p38"/>
          <p:cNvGrpSpPr/>
          <p:nvPr/>
        </p:nvGrpSpPr>
        <p:grpSpPr>
          <a:xfrm>
            <a:off x="5499752" y="578823"/>
            <a:ext cx="3467855" cy="4174908"/>
            <a:chOff x="5190476" y="585912"/>
            <a:chExt cx="3467855" cy="4174908"/>
          </a:xfrm>
        </p:grpSpPr>
        <p:grpSp>
          <p:nvGrpSpPr>
            <p:cNvPr id="454" name="Google Shape;454;p38"/>
            <p:cNvGrpSpPr/>
            <p:nvPr/>
          </p:nvGrpSpPr>
          <p:grpSpPr>
            <a:xfrm>
              <a:off x="5319522" y="721319"/>
              <a:ext cx="3338809" cy="4039501"/>
              <a:chOff x="5660633" y="1170133"/>
              <a:chExt cx="3483369" cy="4214838"/>
            </a:xfrm>
          </p:grpSpPr>
          <p:sp>
            <p:nvSpPr>
              <p:cNvPr id="455" name="Google Shape;455;p38"/>
              <p:cNvSpPr/>
              <p:nvPr/>
            </p:nvSpPr>
            <p:spPr>
              <a:xfrm>
                <a:off x="5660633" y="1256091"/>
                <a:ext cx="3222601" cy="3775130"/>
              </a:xfrm>
              <a:custGeom>
                <a:avLst/>
                <a:gdLst/>
                <a:ahLst/>
                <a:cxnLst/>
                <a:rect l="l" t="t" r="r" b="b"/>
                <a:pathLst>
                  <a:path w="7798" h="9135" extrusionOk="0">
                    <a:moveTo>
                      <a:pt x="4750" y="1"/>
                    </a:moveTo>
                    <a:cubicBezTo>
                      <a:pt x="4264" y="1"/>
                      <a:pt x="3682" y="193"/>
                      <a:pt x="2740" y="506"/>
                    </a:cubicBezTo>
                    <a:cubicBezTo>
                      <a:pt x="1592" y="886"/>
                      <a:pt x="1060" y="1219"/>
                      <a:pt x="794" y="1404"/>
                    </a:cubicBezTo>
                    <a:cubicBezTo>
                      <a:pt x="499" y="1607"/>
                      <a:pt x="275" y="1801"/>
                      <a:pt x="119" y="1945"/>
                    </a:cubicBezTo>
                    <a:cubicBezTo>
                      <a:pt x="0" y="2797"/>
                      <a:pt x="174" y="3300"/>
                      <a:pt x="367" y="3608"/>
                    </a:cubicBezTo>
                    <a:cubicBezTo>
                      <a:pt x="494" y="3806"/>
                      <a:pt x="671" y="3992"/>
                      <a:pt x="777" y="4360"/>
                    </a:cubicBezTo>
                    <a:cubicBezTo>
                      <a:pt x="862" y="4664"/>
                      <a:pt x="815" y="4790"/>
                      <a:pt x="832" y="5195"/>
                    </a:cubicBezTo>
                    <a:cubicBezTo>
                      <a:pt x="866" y="6069"/>
                      <a:pt x="1102" y="6141"/>
                      <a:pt x="1072" y="6863"/>
                    </a:cubicBezTo>
                    <a:cubicBezTo>
                      <a:pt x="1056" y="7302"/>
                      <a:pt x="967" y="7315"/>
                      <a:pt x="959" y="7724"/>
                    </a:cubicBezTo>
                    <a:cubicBezTo>
                      <a:pt x="950" y="8281"/>
                      <a:pt x="1102" y="8737"/>
                      <a:pt x="1233" y="9028"/>
                    </a:cubicBezTo>
                    <a:cubicBezTo>
                      <a:pt x="1355" y="9063"/>
                      <a:pt x="1545" y="9108"/>
                      <a:pt x="1777" y="9125"/>
                    </a:cubicBezTo>
                    <a:cubicBezTo>
                      <a:pt x="1853" y="9132"/>
                      <a:pt x="1926" y="9134"/>
                      <a:pt x="1996" y="9134"/>
                    </a:cubicBezTo>
                    <a:cubicBezTo>
                      <a:pt x="2411" y="9134"/>
                      <a:pt x="2719" y="9040"/>
                      <a:pt x="2845" y="9007"/>
                    </a:cubicBezTo>
                    <a:cubicBezTo>
                      <a:pt x="3136" y="8928"/>
                      <a:pt x="3394" y="8904"/>
                      <a:pt x="3643" y="8904"/>
                    </a:cubicBezTo>
                    <a:cubicBezTo>
                      <a:pt x="4013" y="8904"/>
                      <a:pt x="4362" y="8957"/>
                      <a:pt x="4759" y="8957"/>
                    </a:cubicBezTo>
                    <a:cubicBezTo>
                      <a:pt x="4778" y="8957"/>
                      <a:pt x="4797" y="8956"/>
                      <a:pt x="4817" y="8956"/>
                    </a:cubicBezTo>
                    <a:cubicBezTo>
                      <a:pt x="5493" y="8948"/>
                      <a:pt x="6476" y="8784"/>
                      <a:pt x="7747" y="8040"/>
                    </a:cubicBezTo>
                    <a:cubicBezTo>
                      <a:pt x="7759" y="7968"/>
                      <a:pt x="7772" y="7859"/>
                      <a:pt x="7776" y="7724"/>
                    </a:cubicBezTo>
                    <a:cubicBezTo>
                      <a:pt x="7797" y="7107"/>
                      <a:pt x="7603" y="6774"/>
                      <a:pt x="7519" y="6276"/>
                    </a:cubicBezTo>
                    <a:cubicBezTo>
                      <a:pt x="7443" y="5803"/>
                      <a:pt x="7574" y="5866"/>
                      <a:pt x="7535" y="5221"/>
                    </a:cubicBezTo>
                    <a:cubicBezTo>
                      <a:pt x="7498" y="4596"/>
                      <a:pt x="7367" y="4508"/>
                      <a:pt x="7147" y="3427"/>
                    </a:cubicBezTo>
                    <a:cubicBezTo>
                      <a:pt x="6999" y="2709"/>
                      <a:pt x="7042" y="2671"/>
                      <a:pt x="6923" y="2228"/>
                    </a:cubicBezTo>
                    <a:cubicBezTo>
                      <a:pt x="6759" y="1620"/>
                      <a:pt x="6539" y="1151"/>
                      <a:pt x="6375" y="851"/>
                    </a:cubicBezTo>
                    <a:cubicBezTo>
                      <a:pt x="6159" y="603"/>
                      <a:pt x="5762" y="223"/>
                      <a:pt x="5180" y="58"/>
                    </a:cubicBezTo>
                    <a:cubicBezTo>
                      <a:pt x="5040" y="19"/>
                      <a:pt x="4899" y="1"/>
                      <a:pt x="4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6000747" y="2577283"/>
                <a:ext cx="641380" cy="47029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138" extrusionOk="0">
                    <a:moveTo>
                      <a:pt x="488" y="1"/>
                    </a:moveTo>
                    <a:cubicBezTo>
                      <a:pt x="482" y="1"/>
                      <a:pt x="475" y="1"/>
                      <a:pt x="469" y="2"/>
                    </a:cubicBezTo>
                    <a:cubicBezTo>
                      <a:pt x="195" y="23"/>
                      <a:pt x="72" y="440"/>
                      <a:pt x="43" y="542"/>
                    </a:cubicBezTo>
                    <a:cubicBezTo>
                      <a:pt x="0" y="694"/>
                      <a:pt x="25" y="744"/>
                      <a:pt x="47" y="770"/>
                    </a:cubicBezTo>
                    <a:cubicBezTo>
                      <a:pt x="97" y="825"/>
                      <a:pt x="199" y="791"/>
                      <a:pt x="228" y="846"/>
                    </a:cubicBezTo>
                    <a:cubicBezTo>
                      <a:pt x="262" y="905"/>
                      <a:pt x="177" y="993"/>
                      <a:pt x="199" y="1015"/>
                    </a:cubicBezTo>
                    <a:cubicBezTo>
                      <a:pt x="201" y="1016"/>
                      <a:pt x="203" y="1017"/>
                      <a:pt x="206" y="1017"/>
                    </a:cubicBezTo>
                    <a:cubicBezTo>
                      <a:pt x="245" y="1017"/>
                      <a:pt x="365" y="879"/>
                      <a:pt x="514" y="879"/>
                    </a:cubicBezTo>
                    <a:cubicBezTo>
                      <a:pt x="520" y="879"/>
                      <a:pt x="526" y="879"/>
                      <a:pt x="532" y="880"/>
                    </a:cubicBezTo>
                    <a:cubicBezTo>
                      <a:pt x="621" y="888"/>
                      <a:pt x="701" y="947"/>
                      <a:pt x="760" y="993"/>
                    </a:cubicBezTo>
                    <a:cubicBezTo>
                      <a:pt x="853" y="1069"/>
                      <a:pt x="853" y="1108"/>
                      <a:pt x="896" y="1129"/>
                    </a:cubicBezTo>
                    <a:cubicBezTo>
                      <a:pt x="910" y="1135"/>
                      <a:pt x="925" y="1138"/>
                      <a:pt x="942" y="1138"/>
                    </a:cubicBezTo>
                    <a:cubicBezTo>
                      <a:pt x="1148" y="1138"/>
                      <a:pt x="1552" y="741"/>
                      <a:pt x="1474" y="542"/>
                    </a:cubicBezTo>
                    <a:cubicBezTo>
                      <a:pt x="1414" y="395"/>
                      <a:pt x="1120" y="457"/>
                      <a:pt x="896" y="212"/>
                    </a:cubicBezTo>
                    <a:cubicBezTo>
                      <a:pt x="870" y="187"/>
                      <a:pt x="832" y="141"/>
                      <a:pt x="760" y="95"/>
                    </a:cubicBezTo>
                    <a:cubicBezTo>
                      <a:pt x="720" y="71"/>
                      <a:pt x="608" y="1"/>
                      <a:pt x="488" y="1"/>
                    </a:cubicBezTo>
                    <a:close/>
                  </a:path>
                </a:pathLst>
              </a:custGeom>
              <a:solidFill>
                <a:srgbClr val="2D1913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6307799" y="1759855"/>
                <a:ext cx="2385337" cy="3094078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7487" extrusionOk="0">
                    <a:moveTo>
                      <a:pt x="4261" y="1"/>
                    </a:moveTo>
                    <a:cubicBezTo>
                      <a:pt x="4119" y="1"/>
                      <a:pt x="3950" y="100"/>
                      <a:pt x="3644" y="329"/>
                    </a:cubicBezTo>
                    <a:cubicBezTo>
                      <a:pt x="2668" y="1051"/>
                      <a:pt x="2787" y="1208"/>
                      <a:pt x="2415" y="1372"/>
                    </a:cubicBezTo>
                    <a:cubicBezTo>
                      <a:pt x="2233" y="1452"/>
                      <a:pt x="2061" y="1477"/>
                      <a:pt x="1892" y="1477"/>
                    </a:cubicBezTo>
                    <a:cubicBezTo>
                      <a:pt x="1599" y="1477"/>
                      <a:pt x="1317" y="1400"/>
                      <a:pt x="1010" y="1400"/>
                    </a:cubicBezTo>
                    <a:cubicBezTo>
                      <a:pt x="787" y="1400"/>
                      <a:pt x="550" y="1441"/>
                      <a:pt x="287" y="1582"/>
                    </a:cubicBezTo>
                    <a:cubicBezTo>
                      <a:pt x="203" y="1629"/>
                      <a:pt x="1" y="1739"/>
                      <a:pt x="17" y="1836"/>
                    </a:cubicBezTo>
                    <a:cubicBezTo>
                      <a:pt x="68" y="2098"/>
                      <a:pt x="1832" y="1917"/>
                      <a:pt x="1871" y="2157"/>
                    </a:cubicBezTo>
                    <a:cubicBezTo>
                      <a:pt x="1891" y="2284"/>
                      <a:pt x="1435" y="2418"/>
                      <a:pt x="1461" y="2550"/>
                    </a:cubicBezTo>
                    <a:cubicBezTo>
                      <a:pt x="1495" y="2706"/>
                      <a:pt x="2187" y="2591"/>
                      <a:pt x="2267" y="2794"/>
                    </a:cubicBezTo>
                    <a:cubicBezTo>
                      <a:pt x="2364" y="3051"/>
                      <a:pt x="1292" y="3369"/>
                      <a:pt x="1081" y="4204"/>
                    </a:cubicBezTo>
                    <a:cubicBezTo>
                      <a:pt x="950" y="4711"/>
                      <a:pt x="1448" y="4943"/>
                      <a:pt x="1296" y="5513"/>
                    </a:cubicBezTo>
                    <a:cubicBezTo>
                      <a:pt x="1178" y="5956"/>
                      <a:pt x="811" y="6213"/>
                      <a:pt x="887" y="6311"/>
                    </a:cubicBezTo>
                    <a:cubicBezTo>
                      <a:pt x="900" y="6326"/>
                      <a:pt x="920" y="6333"/>
                      <a:pt x="946" y="6333"/>
                    </a:cubicBezTo>
                    <a:cubicBezTo>
                      <a:pt x="1070" y="6333"/>
                      <a:pt x="1324" y="6184"/>
                      <a:pt x="1488" y="6184"/>
                    </a:cubicBezTo>
                    <a:cubicBezTo>
                      <a:pt x="1530" y="6184"/>
                      <a:pt x="1566" y="6193"/>
                      <a:pt x="1592" y="6218"/>
                    </a:cubicBezTo>
                    <a:cubicBezTo>
                      <a:pt x="1799" y="6404"/>
                      <a:pt x="1220" y="7244"/>
                      <a:pt x="1381" y="7379"/>
                    </a:cubicBezTo>
                    <a:cubicBezTo>
                      <a:pt x="1392" y="7388"/>
                      <a:pt x="1406" y="7393"/>
                      <a:pt x="1421" y="7393"/>
                    </a:cubicBezTo>
                    <a:cubicBezTo>
                      <a:pt x="1601" y="7393"/>
                      <a:pt x="2035" y="6781"/>
                      <a:pt x="2681" y="6745"/>
                    </a:cubicBezTo>
                    <a:cubicBezTo>
                      <a:pt x="2699" y="6745"/>
                      <a:pt x="2716" y="6744"/>
                      <a:pt x="2733" y="6744"/>
                    </a:cubicBezTo>
                    <a:cubicBezTo>
                      <a:pt x="3452" y="6744"/>
                      <a:pt x="3752" y="7486"/>
                      <a:pt x="4447" y="7486"/>
                    </a:cubicBezTo>
                    <a:cubicBezTo>
                      <a:pt x="4468" y="7486"/>
                      <a:pt x="4491" y="7485"/>
                      <a:pt x="4513" y="7484"/>
                    </a:cubicBezTo>
                    <a:cubicBezTo>
                      <a:pt x="4998" y="7455"/>
                      <a:pt x="5538" y="7134"/>
                      <a:pt x="5640" y="6716"/>
                    </a:cubicBezTo>
                    <a:cubicBezTo>
                      <a:pt x="5772" y="6184"/>
                      <a:pt x="5049" y="6015"/>
                      <a:pt x="4758" y="5074"/>
                    </a:cubicBezTo>
                    <a:cubicBezTo>
                      <a:pt x="4420" y="3989"/>
                      <a:pt x="5159" y="3533"/>
                      <a:pt x="4716" y="2545"/>
                    </a:cubicBezTo>
                    <a:cubicBezTo>
                      <a:pt x="4597" y="2284"/>
                      <a:pt x="4373" y="1942"/>
                      <a:pt x="4488" y="1562"/>
                    </a:cubicBezTo>
                    <a:cubicBezTo>
                      <a:pt x="4564" y="1317"/>
                      <a:pt x="4703" y="1296"/>
                      <a:pt x="4766" y="1046"/>
                    </a:cubicBezTo>
                    <a:cubicBezTo>
                      <a:pt x="4876" y="641"/>
                      <a:pt x="4665" y="101"/>
                      <a:pt x="4344" y="12"/>
                    </a:cubicBezTo>
                    <a:cubicBezTo>
                      <a:pt x="4317" y="5"/>
                      <a:pt x="4290" y="1"/>
                      <a:pt x="4261" y="1"/>
                    </a:cubicBezTo>
                    <a:close/>
                  </a:path>
                </a:pathLst>
              </a:custGeom>
              <a:solidFill>
                <a:srgbClr val="2D1913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6136709" y="1175505"/>
                <a:ext cx="2050183" cy="1353013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3274" extrusionOk="0">
                    <a:moveTo>
                      <a:pt x="2644" y="1"/>
                    </a:moveTo>
                    <a:cubicBezTo>
                      <a:pt x="2436" y="1"/>
                      <a:pt x="2270" y="18"/>
                      <a:pt x="2137" y="42"/>
                    </a:cubicBezTo>
                    <a:cubicBezTo>
                      <a:pt x="1938" y="80"/>
                      <a:pt x="1761" y="139"/>
                      <a:pt x="1381" y="181"/>
                    </a:cubicBezTo>
                    <a:cubicBezTo>
                      <a:pt x="1073" y="219"/>
                      <a:pt x="828" y="215"/>
                      <a:pt x="512" y="342"/>
                    </a:cubicBezTo>
                    <a:cubicBezTo>
                      <a:pt x="389" y="393"/>
                      <a:pt x="296" y="443"/>
                      <a:pt x="237" y="481"/>
                    </a:cubicBezTo>
                    <a:cubicBezTo>
                      <a:pt x="102" y="1034"/>
                      <a:pt x="0" y="1862"/>
                      <a:pt x="317" y="2727"/>
                    </a:cubicBezTo>
                    <a:cubicBezTo>
                      <a:pt x="360" y="2844"/>
                      <a:pt x="411" y="2959"/>
                      <a:pt x="461" y="3064"/>
                    </a:cubicBezTo>
                    <a:cubicBezTo>
                      <a:pt x="516" y="3128"/>
                      <a:pt x="600" y="3208"/>
                      <a:pt x="723" y="3250"/>
                    </a:cubicBezTo>
                    <a:cubicBezTo>
                      <a:pt x="775" y="3267"/>
                      <a:pt x="829" y="3274"/>
                      <a:pt x="881" y="3274"/>
                    </a:cubicBezTo>
                    <a:cubicBezTo>
                      <a:pt x="1160" y="3274"/>
                      <a:pt x="1424" y="3073"/>
                      <a:pt x="1495" y="3027"/>
                    </a:cubicBezTo>
                    <a:cubicBezTo>
                      <a:pt x="1763" y="2838"/>
                      <a:pt x="2340" y="2678"/>
                      <a:pt x="3607" y="2678"/>
                    </a:cubicBezTo>
                    <a:cubicBezTo>
                      <a:pt x="3959" y="2678"/>
                      <a:pt x="4364" y="2690"/>
                      <a:pt x="4830" y="2718"/>
                    </a:cubicBezTo>
                    <a:cubicBezTo>
                      <a:pt x="4961" y="2296"/>
                      <a:pt x="4919" y="2005"/>
                      <a:pt x="4855" y="1815"/>
                    </a:cubicBezTo>
                    <a:cubicBezTo>
                      <a:pt x="4796" y="1629"/>
                      <a:pt x="4733" y="1591"/>
                      <a:pt x="4682" y="1363"/>
                    </a:cubicBezTo>
                    <a:cubicBezTo>
                      <a:pt x="4645" y="1173"/>
                      <a:pt x="4598" y="970"/>
                      <a:pt x="4631" y="713"/>
                    </a:cubicBezTo>
                    <a:cubicBezTo>
                      <a:pt x="4649" y="599"/>
                      <a:pt x="4678" y="494"/>
                      <a:pt x="4615" y="393"/>
                    </a:cubicBezTo>
                    <a:cubicBezTo>
                      <a:pt x="4573" y="325"/>
                      <a:pt x="4509" y="291"/>
                      <a:pt x="4458" y="274"/>
                    </a:cubicBezTo>
                    <a:cubicBezTo>
                      <a:pt x="3632" y="67"/>
                      <a:pt x="3054" y="1"/>
                      <a:pt x="2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683040" y="1238734"/>
                <a:ext cx="1273667" cy="103439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2503" extrusionOk="0">
                    <a:moveTo>
                      <a:pt x="1731" y="1"/>
                    </a:moveTo>
                    <a:cubicBezTo>
                      <a:pt x="1491" y="1"/>
                      <a:pt x="1221" y="43"/>
                      <a:pt x="971" y="146"/>
                    </a:cubicBezTo>
                    <a:cubicBezTo>
                      <a:pt x="350" y="408"/>
                      <a:pt x="0" y="990"/>
                      <a:pt x="59" y="1062"/>
                    </a:cubicBezTo>
                    <a:cubicBezTo>
                      <a:pt x="64" y="1068"/>
                      <a:pt x="72" y="1071"/>
                      <a:pt x="83" y="1071"/>
                    </a:cubicBezTo>
                    <a:cubicBezTo>
                      <a:pt x="176" y="1071"/>
                      <a:pt x="466" y="858"/>
                      <a:pt x="661" y="858"/>
                    </a:cubicBezTo>
                    <a:cubicBezTo>
                      <a:pt x="704" y="858"/>
                      <a:pt x="742" y="868"/>
                      <a:pt x="772" y="893"/>
                    </a:cubicBezTo>
                    <a:cubicBezTo>
                      <a:pt x="862" y="969"/>
                      <a:pt x="840" y="1130"/>
                      <a:pt x="831" y="1193"/>
                    </a:cubicBezTo>
                    <a:cubicBezTo>
                      <a:pt x="786" y="1577"/>
                      <a:pt x="384" y="1767"/>
                      <a:pt x="439" y="1877"/>
                    </a:cubicBezTo>
                    <a:cubicBezTo>
                      <a:pt x="453" y="1907"/>
                      <a:pt x="492" y="1915"/>
                      <a:pt x="545" y="1915"/>
                    </a:cubicBezTo>
                    <a:cubicBezTo>
                      <a:pt x="598" y="1915"/>
                      <a:pt x="665" y="1907"/>
                      <a:pt x="732" y="1907"/>
                    </a:cubicBezTo>
                    <a:cubicBezTo>
                      <a:pt x="820" y="1907"/>
                      <a:pt x="909" y="1920"/>
                      <a:pt x="971" y="1982"/>
                    </a:cubicBezTo>
                    <a:cubicBezTo>
                      <a:pt x="1110" y="2126"/>
                      <a:pt x="946" y="2367"/>
                      <a:pt x="1047" y="2463"/>
                    </a:cubicBezTo>
                    <a:cubicBezTo>
                      <a:pt x="1074" y="2490"/>
                      <a:pt x="1117" y="2502"/>
                      <a:pt x="1172" y="2502"/>
                    </a:cubicBezTo>
                    <a:cubicBezTo>
                      <a:pt x="1496" y="2502"/>
                      <a:pt x="2243" y="2057"/>
                      <a:pt x="2701" y="1370"/>
                    </a:cubicBezTo>
                    <a:cubicBezTo>
                      <a:pt x="2888" y="1101"/>
                      <a:pt x="3081" y="704"/>
                      <a:pt x="2964" y="585"/>
                    </a:cubicBezTo>
                    <a:cubicBezTo>
                      <a:pt x="2937" y="557"/>
                      <a:pt x="2896" y="547"/>
                      <a:pt x="2847" y="547"/>
                    </a:cubicBezTo>
                    <a:cubicBezTo>
                      <a:pt x="2707" y="547"/>
                      <a:pt x="2504" y="630"/>
                      <a:pt x="2393" y="630"/>
                    </a:cubicBezTo>
                    <a:cubicBezTo>
                      <a:pt x="2359" y="630"/>
                      <a:pt x="2334" y="622"/>
                      <a:pt x="2322" y="602"/>
                    </a:cubicBezTo>
                    <a:cubicBezTo>
                      <a:pt x="2275" y="526"/>
                      <a:pt x="2495" y="387"/>
                      <a:pt x="2465" y="252"/>
                    </a:cubicBezTo>
                    <a:cubicBezTo>
                      <a:pt x="2432" y="111"/>
                      <a:pt x="2119" y="1"/>
                      <a:pt x="1731" y="1"/>
                    </a:cubicBezTo>
                    <a:close/>
                  </a:path>
                </a:pathLst>
              </a:custGeom>
              <a:solidFill>
                <a:srgbClr val="2D1913">
                  <a:alpha val="2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190846" y="1743738"/>
                <a:ext cx="667002" cy="63766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43" extrusionOk="0">
                    <a:moveTo>
                      <a:pt x="536" y="0"/>
                    </a:moveTo>
                    <a:cubicBezTo>
                      <a:pt x="521" y="0"/>
                      <a:pt x="508" y="2"/>
                      <a:pt x="494" y="5"/>
                    </a:cubicBezTo>
                    <a:cubicBezTo>
                      <a:pt x="338" y="43"/>
                      <a:pt x="199" y="191"/>
                      <a:pt x="220" y="292"/>
                    </a:cubicBezTo>
                    <a:cubicBezTo>
                      <a:pt x="229" y="364"/>
                      <a:pt x="309" y="368"/>
                      <a:pt x="372" y="495"/>
                    </a:cubicBezTo>
                    <a:cubicBezTo>
                      <a:pt x="414" y="571"/>
                      <a:pt x="436" y="672"/>
                      <a:pt x="410" y="689"/>
                    </a:cubicBezTo>
                    <a:cubicBezTo>
                      <a:pt x="408" y="691"/>
                      <a:pt x="405" y="692"/>
                      <a:pt x="402" y="692"/>
                    </a:cubicBezTo>
                    <a:cubicBezTo>
                      <a:pt x="357" y="692"/>
                      <a:pt x="258" y="539"/>
                      <a:pt x="181" y="539"/>
                    </a:cubicBezTo>
                    <a:cubicBezTo>
                      <a:pt x="175" y="539"/>
                      <a:pt x="170" y="540"/>
                      <a:pt x="165" y="541"/>
                    </a:cubicBezTo>
                    <a:cubicBezTo>
                      <a:pt x="60" y="575"/>
                      <a:pt x="1" y="959"/>
                      <a:pt x="169" y="1136"/>
                    </a:cubicBezTo>
                    <a:cubicBezTo>
                      <a:pt x="245" y="1212"/>
                      <a:pt x="325" y="1212"/>
                      <a:pt x="427" y="1331"/>
                    </a:cubicBezTo>
                    <a:cubicBezTo>
                      <a:pt x="512" y="1436"/>
                      <a:pt x="494" y="1487"/>
                      <a:pt x="541" y="1520"/>
                    </a:cubicBezTo>
                    <a:cubicBezTo>
                      <a:pt x="562" y="1536"/>
                      <a:pt x="590" y="1543"/>
                      <a:pt x="622" y="1543"/>
                    </a:cubicBezTo>
                    <a:cubicBezTo>
                      <a:pt x="918" y="1543"/>
                      <a:pt x="1614" y="956"/>
                      <a:pt x="1537" y="807"/>
                    </a:cubicBezTo>
                    <a:cubicBezTo>
                      <a:pt x="1516" y="760"/>
                      <a:pt x="1449" y="795"/>
                      <a:pt x="1389" y="731"/>
                    </a:cubicBezTo>
                    <a:cubicBezTo>
                      <a:pt x="1280" y="617"/>
                      <a:pt x="1398" y="444"/>
                      <a:pt x="1305" y="304"/>
                    </a:cubicBezTo>
                    <a:cubicBezTo>
                      <a:pt x="1280" y="263"/>
                      <a:pt x="1254" y="254"/>
                      <a:pt x="1014" y="161"/>
                    </a:cubicBezTo>
                    <a:cubicBezTo>
                      <a:pt x="687" y="36"/>
                      <a:pt x="596" y="0"/>
                      <a:pt x="536" y="0"/>
                    </a:cubicBezTo>
                    <a:close/>
                  </a:path>
                </a:pathLst>
              </a:custGeom>
              <a:solidFill>
                <a:srgbClr val="2D1913">
                  <a:alpha val="27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7314502" y="1426354"/>
                <a:ext cx="288042" cy="52938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81" extrusionOk="0">
                    <a:moveTo>
                      <a:pt x="232" y="0"/>
                    </a:moveTo>
                    <a:cubicBezTo>
                      <a:pt x="236" y="22"/>
                      <a:pt x="330" y="242"/>
                      <a:pt x="199" y="427"/>
                    </a:cubicBezTo>
                    <a:cubicBezTo>
                      <a:pt x="131" y="520"/>
                      <a:pt x="43" y="558"/>
                      <a:pt x="0" y="575"/>
                    </a:cubicBezTo>
                    <a:cubicBezTo>
                      <a:pt x="38" y="663"/>
                      <a:pt x="72" y="756"/>
                      <a:pt x="110" y="844"/>
                    </a:cubicBezTo>
                    <a:cubicBezTo>
                      <a:pt x="169" y="992"/>
                      <a:pt x="224" y="1136"/>
                      <a:pt x="283" y="1280"/>
                    </a:cubicBezTo>
                    <a:cubicBezTo>
                      <a:pt x="423" y="1060"/>
                      <a:pt x="562" y="840"/>
                      <a:pt x="696" y="616"/>
                    </a:cubicBezTo>
                    <a:cubicBezTo>
                      <a:pt x="544" y="414"/>
                      <a:pt x="388" y="207"/>
                      <a:pt x="232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7314502" y="1604469"/>
                <a:ext cx="111993" cy="17109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14" extrusionOk="0">
                    <a:moveTo>
                      <a:pt x="199" y="0"/>
                    </a:moveTo>
                    <a:lnTo>
                      <a:pt x="199" y="0"/>
                    </a:lnTo>
                    <a:cubicBezTo>
                      <a:pt x="131" y="43"/>
                      <a:pt x="68" y="93"/>
                      <a:pt x="0" y="144"/>
                    </a:cubicBezTo>
                    <a:cubicBezTo>
                      <a:pt x="38" y="232"/>
                      <a:pt x="72" y="325"/>
                      <a:pt x="110" y="413"/>
                    </a:cubicBezTo>
                    <a:cubicBezTo>
                      <a:pt x="228" y="368"/>
                      <a:pt x="271" y="181"/>
                      <a:pt x="199" y="0"/>
                    </a:cubicBezTo>
                    <a:close/>
                  </a:path>
                </a:pathLst>
              </a:custGeom>
              <a:solidFill>
                <a:srgbClr val="2D1913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7209534" y="1680922"/>
                <a:ext cx="809990" cy="160716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3889" extrusionOk="0">
                    <a:moveTo>
                      <a:pt x="950" y="0"/>
                    </a:moveTo>
                    <a:cubicBezTo>
                      <a:pt x="798" y="94"/>
                      <a:pt x="646" y="187"/>
                      <a:pt x="494" y="275"/>
                    </a:cubicBezTo>
                    <a:cubicBezTo>
                      <a:pt x="453" y="326"/>
                      <a:pt x="1" y="883"/>
                      <a:pt x="204" y="1403"/>
                    </a:cubicBezTo>
                    <a:cubicBezTo>
                      <a:pt x="229" y="1469"/>
                      <a:pt x="276" y="1551"/>
                      <a:pt x="347" y="1631"/>
                    </a:cubicBezTo>
                    <a:cubicBezTo>
                      <a:pt x="453" y="1896"/>
                      <a:pt x="562" y="2158"/>
                      <a:pt x="672" y="2424"/>
                    </a:cubicBezTo>
                    <a:cubicBezTo>
                      <a:pt x="874" y="2913"/>
                      <a:pt x="1077" y="3404"/>
                      <a:pt x="1280" y="3889"/>
                    </a:cubicBezTo>
                    <a:cubicBezTo>
                      <a:pt x="1508" y="3492"/>
                      <a:pt x="1735" y="3096"/>
                      <a:pt x="1959" y="2702"/>
                    </a:cubicBezTo>
                    <a:cubicBezTo>
                      <a:pt x="1867" y="2268"/>
                      <a:pt x="1770" y="1837"/>
                      <a:pt x="1673" y="1403"/>
                    </a:cubicBezTo>
                    <a:cubicBezTo>
                      <a:pt x="1673" y="1339"/>
                      <a:pt x="1665" y="811"/>
                      <a:pt x="1432" y="448"/>
                    </a:cubicBezTo>
                    <a:cubicBezTo>
                      <a:pt x="1314" y="259"/>
                      <a:pt x="1158" y="136"/>
                      <a:pt x="1158" y="136"/>
                    </a:cubicBezTo>
                    <a:cubicBezTo>
                      <a:pt x="1082" y="72"/>
                      <a:pt x="1006" y="31"/>
                      <a:pt x="950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6946287" y="4250986"/>
                <a:ext cx="490953" cy="3748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907" extrusionOk="0">
                    <a:moveTo>
                      <a:pt x="883" y="0"/>
                    </a:moveTo>
                    <a:cubicBezTo>
                      <a:pt x="777" y="12"/>
                      <a:pt x="769" y="12"/>
                      <a:pt x="667" y="21"/>
                    </a:cubicBezTo>
                    <a:cubicBezTo>
                      <a:pt x="523" y="511"/>
                      <a:pt x="393" y="641"/>
                      <a:pt x="301" y="671"/>
                    </a:cubicBezTo>
                    <a:cubicBezTo>
                      <a:pt x="233" y="692"/>
                      <a:pt x="186" y="747"/>
                      <a:pt x="118" y="772"/>
                    </a:cubicBezTo>
                    <a:cubicBezTo>
                      <a:pt x="81" y="789"/>
                      <a:pt x="26" y="802"/>
                      <a:pt x="9" y="844"/>
                    </a:cubicBezTo>
                    <a:cubicBezTo>
                      <a:pt x="1" y="865"/>
                      <a:pt x="5" y="887"/>
                      <a:pt x="9" y="899"/>
                    </a:cubicBezTo>
                    <a:cubicBezTo>
                      <a:pt x="49" y="904"/>
                      <a:pt x="87" y="907"/>
                      <a:pt x="122" y="907"/>
                    </a:cubicBezTo>
                    <a:cubicBezTo>
                      <a:pt x="217" y="907"/>
                      <a:pt x="290" y="889"/>
                      <a:pt x="346" y="873"/>
                    </a:cubicBezTo>
                    <a:cubicBezTo>
                      <a:pt x="498" y="828"/>
                      <a:pt x="494" y="772"/>
                      <a:pt x="743" y="667"/>
                    </a:cubicBezTo>
                    <a:cubicBezTo>
                      <a:pt x="823" y="629"/>
                      <a:pt x="866" y="616"/>
                      <a:pt x="1030" y="544"/>
                    </a:cubicBezTo>
                    <a:cubicBezTo>
                      <a:pt x="1039" y="544"/>
                      <a:pt x="1051" y="540"/>
                      <a:pt x="1060" y="536"/>
                    </a:cubicBezTo>
                    <a:cubicBezTo>
                      <a:pt x="1153" y="493"/>
                      <a:pt x="1187" y="376"/>
                      <a:pt x="1123" y="296"/>
                    </a:cubicBezTo>
                    <a:cubicBezTo>
                      <a:pt x="1102" y="271"/>
                      <a:pt x="1081" y="257"/>
                      <a:pt x="1073" y="249"/>
                    </a:cubicBezTo>
                    <a:cubicBezTo>
                      <a:pt x="1022" y="211"/>
                      <a:pt x="954" y="139"/>
                      <a:pt x="883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6815283" y="2816560"/>
                <a:ext cx="1184816" cy="681466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649" extrusionOk="0">
                    <a:moveTo>
                      <a:pt x="2799" y="0"/>
                    </a:moveTo>
                    <a:cubicBezTo>
                      <a:pt x="2587" y="0"/>
                      <a:pt x="2345" y="18"/>
                      <a:pt x="2082" y="60"/>
                    </a:cubicBezTo>
                    <a:cubicBezTo>
                      <a:pt x="1419" y="174"/>
                      <a:pt x="908" y="418"/>
                      <a:pt x="579" y="621"/>
                    </a:cubicBezTo>
                    <a:cubicBezTo>
                      <a:pt x="491" y="652"/>
                      <a:pt x="305" y="732"/>
                      <a:pt x="178" y="925"/>
                    </a:cubicBezTo>
                    <a:cubicBezTo>
                      <a:pt x="26" y="1166"/>
                      <a:pt x="1" y="1542"/>
                      <a:pt x="153" y="1630"/>
                    </a:cubicBezTo>
                    <a:cubicBezTo>
                      <a:pt x="176" y="1643"/>
                      <a:pt x="203" y="1649"/>
                      <a:pt x="233" y="1649"/>
                    </a:cubicBezTo>
                    <a:cubicBezTo>
                      <a:pt x="369" y="1649"/>
                      <a:pt x="566" y="1528"/>
                      <a:pt x="735" y="1318"/>
                    </a:cubicBezTo>
                    <a:cubicBezTo>
                      <a:pt x="1428" y="1276"/>
                      <a:pt x="2116" y="1238"/>
                      <a:pt x="2804" y="1200"/>
                    </a:cubicBezTo>
                    <a:cubicBezTo>
                      <a:pt x="2825" y="803"/>
                      <a:pt x="2846" y="402"/>
                      <a:pt x="2867" y="1"/>
                    </a:cubicBezTo>
                    <a:cubicBezTo>
                      <a:pt x="2845" y="1"/>
                      <a:pt x="2822" y="0"/>
                      <a:pt x="2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7616182" y="2740934"/>
                <a:ext cx="534345" cy="615757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490" extrusionOk="0">
                    <a:moveTo>
                      <a:pt x="657" y="1"/>
                    </a:moveTo>
                    <a:cubicBezTo>
                      <a:pt x="338" y="1"/>
                      <a:pt x="62" y="303"/>
                      <a:pt x="30" y="695"/>
                    </a:cubicBezTo>
                    <a:cubicBezTo>
                      <a:pt x="1" y="1104"/>
                      <a:pt x="250" y="1459"/>
                      <a:pt x="587" y="1488"/>
                    </a:cubicBezTo>
                    <a:cubicBezTo>
                      <a:pt x="600" y="1489"/>
                      <a:pt x="613" y="1489"/>
                      <a:pt x="626" y="1489"/>
                    </a:cubicBezTo>
                    <a:cubicBezTo>
                      <a:pt x="947" y="1489"/>
                      <a:pt x="1226" y="1186"/>
                      <a:pt x="1258" y="792"/>
                    </a:cubicBezTo>
                    <a:cubicBezTo>
                      <a:pt x="1292" y="383"/>
                      <a:pt x="1043" y="28"/>
                      <a:pt x="701" y="3"/>
                    </a:cubicBezTo>
                    <a:cubicBezTo>
                      <a:pt x="686" y="1"/>
                      <a:pt x="671" y="1"/>
                      <a:pt x="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7572790" y="3036415"/>
                <a:ext cx="576084" cy="123234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982" extrusionOk="0">
                    <a:moveTo>
                      <a:pt x="55" y="1"/>
                    </a:moveTo>
                    <a:cubicBezTo>
                      <a:pt x="21" y="225"/>
                      <a:pt x="0" y="490"/>
                      <a:pt x="8" y="786"/>
                    </a:cubicBezTo>
                    <a:cubicBezTo>
                      <a:pt x="34" y="1457"/>
                      <a:pt x="211" y="1998"/>
                      <a:pt x="363" y="2352"/>
                    </a:cubicBezTo>
                    <a:cubicBezTo>
                      <a:pt x="384" y="2441"/>
                      <a:pt x="439" y="2639"/>
                      <a:pt x="612" y="2787"/>
                    </a:cubicBezTo>
                    <a:cubicBezTo>
                      <a:pt x="754" y="2907"/>
                      <a:pt x="959" y="2981"/>
                      <a:pt x="1115" y="2981"/>
                    </a:cubicBezTo>
                    <a:cubicBezTo>
                      <a:pt x="1200" y="2981"/>
                      <a:pt x="1271" y="2959"/>
                      <a:pt x="1308" y="2910"/>
                    </a:cubicBezTo>
                    <a:cubicBezTo>
                      <a:pt x="1393" y="2791"/>
                      <a:pt x="1304" y="2530"/>
                      <a:pt x="1076" y="2285"/>
                    </a:cubicBezTo>
                    <a:cubicBezTo>
                      <a:pt x="1127" y="1601"/>
                      <a:pt x="1182" y="913"/>
                      <a:pt x="1236" y="225"/>
                    </a:cubicBezTo>
                    <a:cubicBezTo>
                      <a:pt x="844" y="149"/>
                      <a:pt x="447" y="73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6871487" y="3158740"/>
                <a:ext cx="476489" cy="1198867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901" extrusionOk="0">
                    <a:moveTo>
                      <a:pt x="249" y="1"/>
                    </a:moveTo>
                    <a:cubicBezTo>
                      <a:pt x="164" y="266"/>
                      <a:pt x="84" y="537"/>
                      <a:pt x="0" y="806"/>
                    </a:cubicBezTo>
                    <a:cubicBezTo>
                      <a:pt x="71" y="921"/>
                      <a:pt x="139" y="1043"/>
                      <a:pt x="203" y="1170"/>
                    </a:cubicBezTo>
                    <a:cubicBezTo>
                      <a:pt x="523" y="1778"/>
                      <a:pt x="722" y="2369"/>
                      <a:pt x="848" y="2900"/>
                    </a:cubicBezTo>
                    <a:cubicBezTo>
                      <a:pt x="950" y="2867"/>
                      <a:pt x="1051" y="2833"/>
                      <a:pt x="1152" y="2795"/>
                    </a:cubicBezTo>
                    <a:cubicBezTo>
                      <a:pt x="1144" y="2402"/>
                      <a:pt x="1110" y="2073"/>
                      <a:pt x="1076" y="1824"/>
                    </a:cubicBezTo>
                    <a:cubicBezTo>
                      <a:pt x="967" y="1014"/>
                      <a:pt x="823" y="819"/>
                      <a:pt x="751" y="739"/>
                    </a:cubicBezTo>
                    <a:cubicBezTo>
                      <a:pt x="696" y="676"/>
                      <a:pt x="624" y="613"/>
                      <a:pt x="523" y="473"/>
                    </a:cubicBezTo>
                    <a:cubicBezTo>
                      <a:pt x="384" y="288"/>
                      <a:pt x="299" y="118"/>
                      <a:pt x="249" y="1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8226568" y="4953941"/>
                <a:ext cx="445494" cy="43103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43" extrusionOk="0">
                    <a:moveTo>
                      <a:pt x="710" y="0"/>
                    </a:moveTo>
                    <a:cubicBezTo>
                      <a:pt x="613" y="30"/>
                      <a:pt x="605" y="34"/>
                      <a:pt x="503" y="64"/>
                    </a:cubicBezTo>
                    <a:cubicBezTo>
                      <a:pt x="453" y="565"/>
                      <a:pt x="347" y="723"/>
                      <a:pt x="258" y="768"/>
                    </a:cubicBezTo>
                    <a:cubicBezTo>
                      <a:pt x="195" y="798"/>
                      <a:pt x="157" y="861"/>
                      <a:pt x="102" y="900"/>
                    </a:cubicBezTo>
                    <a:cubicBezTo>
                      <a:pt x="65" y="920"/>
                      <a:pt x="14" y="945"/>
                      <a:pt x="5" y="988"/>
                    </a:cubicBezTo>
                    <a:cubicBezTo>
                      <a:pt x="1" y="1009"/>
                      <a:pt x="5" y="1031"/>
                      <a:pt x="9" y="1043"/>
                    </a:cubicBezTo>
                    <a:cubicBezTo>
                      <a:pt x="166" y="1035"/>
                      <a:pt x="271" y="992"/>
                      <a:pt x="338" y="959"/>
                    </a:cubicBezTo>
                    <a:cubicBezTo>
                      <a:pt x="482" y="883"/>
                      <a:pt x="470" y="832"/>
                      <a:pt x="693" y="684"/>
                    </a:cubicBezTo>
                    <a:cubicBezTo>
                      <a:pt x="769" y="633"/>
                      <a:pt x="807" y="612"/>
                      <a:pt x="955" y="515"/>
                    </a:cubicBezTo>
                    <a:cubicBezTo>
                      <a:pt x="963" y="507"/>
                      <a:pt x="971" y="503"/>
                      <a:pt x="981" y="499"/>
                    </a:cubicBezTo>
                    <a:cubicBezTo>
                      <a:pt x="1065" y="439"/>
                      <a:pt x="1078" y="317"/>
                      <a:pt x="1002" y="253"/>
                    </a:cubicBezTo>
                    <a:cubicBezTo>
                      <a:pt x="977" y="232"/>
                      <a:pt x="955" y="220"/>
                      <a:pt x="942" y="216"/>
                    </a:cubicBezTo>
                    <a:cubicBezTo>
                      <a:pt x="887" y="186"/>
                      <a:pt x="811" y="127"/>
                      <a:pt x="710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923235" y="3938561"/>
                <a:ext cx="645925" cy="113770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753" extrusionOk="0">
                    <a:moveTo>
                      <a:pt x="174" y="0"/>
                    </a:moveTo>
                    <a:cubicBezTo>
                      <a:pt x="115" y="250"/>
                      <a:pt x="59" y="495"/>
                      <a:pt x="0" y="743"/>
                    </a:cubicBezTo>
                    <a:cubicBezTo>
                      <a:pt x="115" y="875"/>
                      <a:pt x="228" y="1013"/>
                      <a:pt x="338" y="1161"/>
                    </a:cubicBezTo>
                    <a:cubicBezTo>
                      <a:pt x="752" y="1710"/>
                      <a:pt x="1056" y="2255"/>
                      <a:pt x="1280" y="2753"/>
                    </a:cubicBezTo>
                    <a:cubicBezTo>
                      <a:pt x="1372" y="2698"/>
                      <a:pt x="1465" y="2648"/>
                      <a:pt x="1563" y="2597"/>
                    </a:cubicBezTo>
                    <a:cubicBezTo>
                      <a:pt x="1483" y="2208"/>
                      <a:pt x="1389" y="1892"/>
                      <a:pt x="1313" y="1651"/>
                    </a:cubicBezTo>
                    <a:cubicBezTo>
                      <a:pt x="1060" y="870"/>
                      <a:pt x="887" y="709"/>
                      <a:pt x="803" y="642"/>
                    </a:cubicBezTo>
                    <a:cubicBezTo>
                      <a:pt x="735" y="587"/>
                      <a:pt x="655" y="536"/>
                      <a:pt x="528" y="419"/>
                    </a:cubicBezTo>
                    <a:cubicBezTo>
                      <a:pt x="359" y="262"/>
                      <a:pt x="246" y="110"/>
                      <a:pt x="174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6982654" y="1195755"/>
                <a:ext cx="468224" cy="56327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363" extrusionOk="0">
                    <a:moveTo>
                      <a:pt x="604" y="1"/>
                    </a:moveTo>
                    <a:cubicBezTo>
                      <a:pt x="541" y="1"/>
                      <a:pt x="480" y="12"/>
                      <a:pt x="427" y="31"/>
                    </a:cubicBezTo>
                    <a:cubicBezTo>
                      <a:pt x="149" y="124"/>
                      <a:pt x="1" y="432"/>
                      <a:pt x="43" y="597"/>
                    </a:cubicBezTo>
                    <a:cubicBezTo>
                      <a:pt x="52" y="622"/>
                      <a:pt x="65" y="643"/>
                      <a:pt x="73" y="664"/>
                    </a:cubicBezTo>
                    <a:cubicBezTo>
                      <a:pt x="166" y="816"/>
                      <a:pt x="208" y="884"/>
                      <a:pt x="208" y="888"/>
                    </a:cubicBezTo>
                    <a:cubicBezTo>
                      <a:pt x="213" y="892"/>
                      <a:pt x="213" y="896"/>
                      <a:pt x="217" y="901"/>
                    </a:cubicBezTo>
                    <a:cubicBezTo>
                      <a:pt x="221" y="905"/>
                      <a:pt x="225" y="905"/>
                      <a:pt x="229" y="909"/>
                    </a:cubicBezTo>
                    <a:cubicBezTo>
                      <a:pt x="246" y="921"/>
                      <a:pt x="267" y="934"/>
                      <a:pt x="289" y="946"/>
                    </a:cubicBezTo>
                    <a:cubicBezTo>
                      <a:pt x="390" y="1061"/>
                      <a:pt x="427" y="1112"/>
                      <a:pt x="441" y="1129"/>
                    </a:cubicBezTo>
                    <a:cubicBezTo>
                      <a:pt x="461" y="1158"/>
                      <a:pt x="470" y="1174"/>
                      <a:pt x="482" y="1179"/>
                    </a:cubicBezTo>
                    <a:cubicBezTo>
                      <a:pt x="486" y="1184"/>
                      <a:pt x="491" y="1184"/>
                      <a:pt x="491" y="1188"/>
                    </a:cubicBezTo>
                    <a:cubicBezTo>
                      <a:pt x="495" y="1196"/>
                      <a:pt x="486" y="1200"/>
                      <a:pt x="486" y="1209"/>
                    </a:cubicBezTo>
                    <a:cubicBezTo>
                      <a:pt x="491" y="1217"/>
                      <a:pt x="511" y="1221"/>
                      <a:pt x="517" y="1221"/>
                    </a:cubicBezTo>
                    <a:cubicBezTo>
                      <a:pt x="518" y="1221"/>
                      <a:pt x="522" y="1221"/>
                      <a:pt x="529" y="1221"/>
                    </a:cubicBezTo>
                    <a:cubicBezTo>
                      <a:pt x="539" y="1221"/>
                      <a:pt x="555" y="1220"/>
                      <a:pt x="564" y="1212"/>
                    </a:cubicBezTo>
                    <a:lnTo>
                      <a:pt x="564" y="1212"/>
                    </a:lnTo>
                    <a:cubicBezTo>
                      <a:pt x="562" y="1223"/>
                      <a:pt x="560" y="1236"/>
                      <a:pt x="567" y="1242"/>
                    </a:cubicBezTo>
                    <a:cubicBezTo>
                      <a:pt x="571" y="1246"/>
                      <a:pt x="579" y="1246"/>
                      <a:pt x="583" y="1246"/>
                    </a:cubicBezTo>
                    <a:cubicBezTo>
                      <a:pt x="587" y="1246"/>
                      <a:pt x="593" y="1242"/>
                      <a:pt x="597" y="1242"/>
                    </a:cubicBezTo>
                    <a:cubicBezTo>
                      <a:pt x="597" y="1242"/>
                      <a:pt x="597" y="1242"/>
                      <a:pt x="598" y="1242"/>
                    </a:cubicBezTo>
                    <a:cubicBezTo>
                      <a:pt x="619" y="1242"/>
                      <a:pt x="656" y="1336"/>
                      <a:pt x="694" y="1357"/>
                    </a:cubicBezTo>
                    <a:cubicBezTo>
                      <a:pt x="701" y="1360"/>
                      <a:pt x="708" y="1362"/>
                      <a:pt x="716" y="1362"/>
                    </a:cubicBezTo>
                    <a:cubicBezTo>
                      <a:pt x="776" y="1362"/>
                      <a:pt x="872" y="1275"/>
                      <a:pt x="942" y="1179"/>
                    </a:cubicBezTo>
                    <a:cubicBezTo>
                      <a:pt x="1014" y="1086"/>
                      <a:pt x="1128" y="888"/>
                      <a:pt x="1133" y="550"/>
                    </a:cubicBezTo>
                    <a:cubicBezTo>
                      <a:pt x="1133" y="533"/>
                      <a:pt x="1133" y="242"/>
                      <a:pt x="891" y="85"/>
                    </a:cubicBezTo>
                    <a:cubicBezTo>
                      <a:pt x="798" y="25"/>
                      <a:pt x="698" y="1"/>
                      <a:pt x="604" y="1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097953" y="1580087"/>
                <a:ext cx="75213" cy="9959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" y="34"/>
                      <a:pt x="18" y="63"/>
                      <a:pt x="22" y="80"/>
                    </a:cubicBezTo>
                    <a:cubicBezTo>
                      <a:pt x="39" y="143"/>
                      <a:pt x="43" y="143"/>
                      <a:pt x="43" y="160"/>
                    </a:cubicBezTo>
                    <a:cubicBezTo>
                      <a:pt x="51" y="203"/>
                      <a:pt x="43" y="215"/>
                      <a:pt x="55" y="228"/>
                    </a:cubicBezTo>
                    <a:cubicBezTo>
                      <a:pt x="67" y="239"/>
                      <a:pt x="85" y="241"/>
                      <a:pt x="99" y="241"/>
                    </a:cubicBezTo>
                    <a:cubicBezTo>
                      <a:pt x="106" y="241"/>
                      <a:pt x="112" y="240"/>
                      <a:pt x="115" y="240"/>
                    </a:cubicBezTo>
                    <a:cubicBezTo>
                      <a:pt x="148" y="236"/>
                      <a:pt x="170" y="215"/>
                      <a:pt x="178" y="211"/>
                    </a:cubicBezTo>
                    <a:cubicBezTo>
                      <a:pt x="178" y="199"/>
                      <a:pt x="182" y="182"/>
                      <a:pt x="174" y="168"/>
                    </a:cubicBezTo>
                    <a:cubicBezTo>
                      <a:pt x="166" y="160"/>
                      <a:pt x="152" y="160"/>
                      <a:pt x="140" y="148"/>
                    </a:cubicBezTo>
                    <a:cubicBezTo>
                      <a:pt x="131" y="143"/>
                      <a:pt x="119" y="131"/>
                      <a:pt x="115" y="110"/>
                    </a:cubicBezTo>
                    <a:cubicBezTo>
                      <a:pt x="76" y="72"/>
                      <a:pt x="39" y="38"/>
                      <a:pt x="0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567417" y="3067822"/>
                <a:ext cx="1043482" cy="1966704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4759" extrusionOk="0">
                    <a:moveTo>
                      <a:pt x="1376" y="1"/>
                    </a:moveTo>
                    <a:lnTo>
                      <a:pt x="1376" y="1"/>
                    </a:lnTo>
                    <a:cubicBezTo>
                      <a:pt x="937" y="5"/>
                      <a:pt x="495" y="13"/>
                      <a:pt x="55" y="18"/>
                    </a:cubicBezTo>
                    <a:cubicBezTo>
                      <a:pt x="17" y="347"/>
                      <a:pt x="0" y="748"/>
                      <a:pt x="30" y="1195"/>
                    </a:cubicBezTo>
                    <a:cubicBezTo>
                      <a:pt x="59" y="1546"/>
                      <a:pt x="110" y="1858"/>
                      <a:pt x="169" y="2124"/>
                    </a:cubicBezTo>
                    <a:cubicBezTo>
                      <a:pt x="709" y="3002"/>
                      <a:pt x="1254" y="3880"/>
                      <a:pt x="1794" y="4759"/>
                    </a:cubicBezTo>
                    <a:cubicBezTo>
                      <a:pt x="1925" y="4733"/>
                      <a:pt x="2124" y="4683"/>
                      <a:pt x="2326" y="4543"/>
                    </a:cubicBezTo>
                    <a:cubicBezTo>
                      <a:pt x="2406" y="4488"/>
                      <a:pt x="2474" y="4429"/>
                      <a:pt x="2525" y="4379"/>
                    </a:cubicBezTo>
                    <a:cubicBezTo>
                      <a:pt x="2461" y="3969"/>
                      <a:pt x="2305" y="3340"/>
                      <a:pt x="1888" y="2698"/>
                    </a:cubicBezTo>
                    <a:cubicBezTo>
                      <a:pt x="1697" y="2411"/>
                      <a:pt x="1495" y="2183"/>
                      <a:pt x="1313" y="2006"/>
                    </a:cubicBezTo>
                    <a:cubicBezTo>
                      <a:pt x="1334" y="1335"/>
                      <a:pt x="1356" y="668"/>
                      <a:pt x="1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6794207" y="2748373"/>
                <a:ext cx="1382355" cy="1571628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803" extrusionOk="0">
                    <a:moveTo>
                      <a:pt x="2939" y="1"/>
                    </a:moveTo>
                    <a:cubicBezTo>
                      <a:pt x="2580" y="82"/>
                      <a:pt x="2218" y="158"/>
                      <a:pt x="1854" y="238"/>
                    </a:cubicBezTo>
                    <a:cubicBezTo>
                      <a:pt x="1390" y="406"/>
                      <a:pt x="922" y="571"/>
                      <a:pt x="453" y="735"/>
                    </a:cubicBezTo>
                    <a:cubicBezTo>
                      <a:pt x="334" y="821"/>
                      <a:pt x="137" y="994"/>
                      <a:pt x="65" y="1272"/>
                    </a:cubicBezTo>
                    <a:cubicBezTo>
                      <a:pt x="1" y="1487"/>
                      <a:pt x="43" y="1673"/>
                      <a:pt x="77" y="1795"/>
                    </a:cubicBezTo>
                    <a:cubicBezTo>
                      <a:pt x="263" y="2522"/>
                      <a:pt x="778" y="3611"/>
                      <a:pt x="862" y="3788"/>
                    </a:cubicBezTo>
                    <a:cubicBezTo>
                      <a:pt x="889" y="3793"/>
                      <a:pt x="947" y="3803"/>
                      <a:pt x="1023" y="3803"/>
                    </a:cubicBezTo>
                    <a:cubicBezTo>
                      <a:pt x="1137" y="3803"/>
                      <a:pt x="1292" y="3781"/>
                      <a:pt x="1445" y="3687"/>
                    </a:cubicBezTo>
                    <a:cubicBezTo>
                      <a:pt x="1575" y="3603"/>
                      <a:pt x="1651" y="3496"/>
                      <a:pt x="1690" y="3433"/>
                    </a:cubicBezTo>
                    <a:cubicBezTo>
                      <a:pt x="1479" y="2897"/>
                      <a:pt x="1271" y="2352"/>
                      <a:pt x="1078" y="1795"/>
                    </a:cubicBezTo>
                    <a:cubicBezTo>
                      <a:pt x="1053" y="1732"/>
                      <a:pt x="1031" y="1669"/>
                      <a:pt x="1010" y="1606"/>
                    </a:cubicBezTo>
                    <a:lnTo>
                      <a:pt x="1010" y="1606"/>
                    </a:lnTo>
                    <a:cubicBezTo>
                      <a:pt x="1386" y="1631"/>
                      <a:pt x="1762" y="1660"/>
                      <a:pt x="2133" y="1686"/>
                    </a:cubicBezTo>
                    <a:cubicBezTo>
                      <a:pt x="2234" y="1682"/>
                      <a:pt x="2352" y="1669"/>
                      <a:pt x="2479" y="1631"/>
                    </a:cubicBezTo>
                    <a:cubicBezTo>
                      <a:pt x="2876" y="1517"/>
                      <a:pt x="3120" y="1259"/>
                      <a:pt x="3235" y="1124"/>
                    </a:cubicBezTo>
                    <a:cubicBezTo>
                      <a:pt x="3264" y="1031"/>
                      <a:pt x="3344" y="761"/>
                      <a:pt x="3239" y="445"/>
                    </a:cubicBezTo>
                    <a:cubicBezTo>
                      <a:pt x="3159" y="213"/>
                      <a:pt x="3015" y="65"/>
                      <a:pt x="2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309129" y="1661912"/>
                <a:ext cx="912891" cy="1284825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3109" extrusionOk="0">
                    <a:moveTo>
                      <a:pt x="676" y="1"/>
                    </a:moveTo>
                    <a:cubicBezTo>
                      <a:pt x="512" y="140"/>
                      <a:pt x="347" y="279"/>
                      <a:pt x="177" y="422"/>
                    </a:cubicBezTo>
                    <a:cubicBezTo>
                      <a:pt x="136" y="490"/>
                      <a:pt x="89" y="591"/>
                      <a:pt x="56" y="718"/>
                    </a:cubicBezTo>
                    <a:cubicBezTo>
                      <a:pt x="0" y="925"/>
                      <a:pt x="17" y="1102"/>
                      <a:pt x="35" y="1207"/>
                    </a:cubicBezTo>
                    <a:cubicBezTo>
                      <a:pt x="85" y="1803"/>
                      <a:pt x="136" y="2402"/>
                      <a:pt x="182" y="3002"/>
                    </a:cubicBezTo>
                    <a:cubicBezTo>
                      <a:pt x="405" y="3056"/>
                      <a:pt x="701" y="3108"/>
                      <a:pt x="1052" y="3108"/>
                    </a:cubicBezTo>
                    <a:cubicBezTo>
                      <a:pt x="1080" y="3108"/>
                      <a:pt x="1108" y="3108"/>
                      <a:pt x="1136" y="3107"/>
                    </a:cubicBezTo>
                    <a:cubicBezTo>
                      <a:pt x="1584" y="3099"/>
                      <a:pt x="1950" y="3010"/>
                      <a:pt x="2209" y="2926"/>
                    </a:cubicBezTo>
                    <a:cubicBezTo>
                      <a:pt x="1972" y="2230"/>
                      <a:pt x="1736" y="1533"/>
                      <a:pt x="1500" y="837"/>
                    </a:cubicBezTo>
                    <a:cubicBezTo>
                      <a:pt x="1432" y="693"/>
                      <a:pt x="1305" y="477"/>
                      <a:pt x="1081" y="279"/>
                    </a:cubicBezTo>
                    <a:cubicBezTo>
                      <a:pt x="937" y="148"/>
                      <a:pt x="790" y="60"/>
                      <a:pt x="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570723" y="3130638"/>
                <a:ext cx="499218" cy="312838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757" extrusionOk="0">
                    <a:moveTo>
                      <a:pt x="1204" y="1"/>
                    </a:moveTo>
                    <a:cubicBezTo>
                      <a:pt x="1200" y="1"/>
                      <a:pt x="1196" y="1"/>
                      <a:pt x="1196" y="5"/>
                    </a:cubicBezTo>
                    <a:cubicBezTo>
                      <a:pt x="1161" y="136"/>
                      <a:pt x="1073" y="377"/>
                      <a:pt x="832" y="558"/>
                    </a:cubicBezTo>
                    <a:cubicBezTo>
                      <a:pt x="632" y="705"/>
                      <a:pt x="414" y="740"/>
                      <a:pt x="252" y="740"/>
                    </a:cubicBezTo>
                    <a:cubicBezTo>
                      <a:pt x="134" y="740"/>
                      <a:pt x="45" y="721"/>
                      <a:pt x="13" y="714"/>
                    </a:cubicBezTo>
                    <a:cubicBezTo>
                      <a:pt x="9" y="714"/>
                      <a:pt x="5" y="714"/>
                      <a:pt x="0" y="718"/>
                    </a:cubicBezTo>
                    <a:cubicBezTo>
                      <a:pt x="0" y="722"/>
                      <a:pt x="5" y="727"/>
                      <a:pt x="9" y="727"/>
                    </a:cubicBezTo>
                    <a:cubicBezTo>
                      <a:pt x="39" y="735"/>
                      <a:pt x="132" y="757"/>
                      <a:pt x="250" y="757"/>
                    </a:cubicBezTo>
                    <a:cubicBezTo>
                      <a:pt x="415" y="757"/>
                      <a:pt x="634" y="718"/>
                      <a:pt x="841" y="570"/>
                    </a:cubicBezTo>
                    <a:cubicBezTo>
                      <a:pt x="1085" y="389"/>
                      <a:pt x="1175" y="140"/>
                      <a:pt x="1208" y="9"/>
                    </a:cubicBezTo>
                    <a:cubicBezTo>
                      <a:pt x="1208" y="5"/>
                      <a:pt x="1208" y="1"/>
                      <a:pt x="12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108285" y="3385206"/>
                <a:ext cx="92984" cy="26862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" extrusionOk="0">
                    <a:moveTo>
                      <a:pt x="10" y="1"/>
                    </a:moveTo>
                    <a:cubicBezTo>
                      <a:pt x="5" y="1"/>
                      <a:pt x="1" y="5"/>
                      <a:pt x="1" y="10"/>
                    </a:cubicBezTo>
                    <a:cubicBezTo>
                      <a:pt x="1" y="14"/>
                      <a:pt x="5" y="18"/>
                      <a:pt x="10" y="18"/>
                    </a:cubicBezTo>
                    <a:lnTo>
                      <a:pt x="217" y="65"/>
                    </a:lnTo>
                    <a:cubicBezTo>
                      <a:pt x="221" y="65"/>
                      <a:pt x="225" y="61"/>
                      <a:pt x="225" y="56"/>
                    </a:cubicBezTo>
                    <a:cubicBezTo>
                      <a:pt x="225" y="56"/>
                      <a:pt x="225" y="52"/>
                      <a:pt x="221" y="48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063239" y="3263708"/>
                <a:ext cx="119019" cy="126044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05" extrusionOk="0">
                    <a:moveTo>
                      <a:pt x="4" y="0"/>
                    </a:moveTo>
                    <a:cubicBezTo>
                      <a:pt x="0" y="4"/>
                      <a:pt x="0" y="8"/>
                      <a:pt x="4" y="12"/>
                    </a:cubicBezTo>
                    <a:cubicBezTo>
                      <a:pt x="4" y="12"/>
                      <a:pt x="275" y="304"/>
                      <a:pt x="279" y="304"/>
                    </a:cubicBezTo>
                    <a:lnTo>
                      <a:pt x="283" y="304"/>
                    </a:lnTo>
                    <a:cubicBezTo>
                      <a:pt x="287" y="299"/>
                      <a:pt x="287" y="295"/>
                      <a:pt x="283" y="291"/>
                    </a:cubicBezTo>
                    <a:lnTo>
                      <a:pt x="13" y="4"/>
                    </a:lnTo>
                    <a:cubicBezTo>
                      <a:pt x="13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8062503" y="3903021"/>
                <a:ext cx="44632" cy="6570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9" extrusionOk="0">
                    <a:moveTo>
                      <a:pt x="99" y="0"/>
                    </a:moveTo>
                    <a:cubicBezTo>
                      <a:pt x="96" y="0"/>
                      <a:pt x="94" y="3"/>
                      <a:pt x="94" y="6"/>
                    </a:cubicBezTo>
                    <a:lnTo>
                      <a:pt x="6" y="145"/>
                    </a:lnTo>
                    <a:cubicBezTo>
                      <a:pt x="1" y="150"/>
                      <a:pt x="6" y="154"/>
                      <a:pt x="10" y="158"/>
                    </a:cubicBezTo>
                    <a:cubicBezTo>
                      <a:pt x="14" y="158"/>
                      <a:pt x="18" y="158"/>
                      <a:pt x="18" y="154"/>
                    </a:cubicBezTo>
                    <a:lnTo>
                      <a:pt x="107" y="10"/>
                    </a:lnTo>
                    <a:cubicBezTo>
                      <a:pt x="107" y="10"/>
                      <a:pt x="107" y="6"/>
                      <a:pt x="102" y="2"/>
                    </a:cubicBezTo>
                    <a:cubicBezTo>
                      <a:pt x="101" y="1"/>
                      <a:pt x="100" y="0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8102590" y="3936082"/>
                <a:ext cx="26862" cy="86371"/>
              </a:xfrm>
              <a:custGeom>
                <a:avLst/>
                <a:gdLst/>
                <a:ahLst/>
                <a:cxnLst/>
                <a:rect l="l" t="t" r="r" b="b"/>
                <a:pathLst>
                  <a:path w="65" h="209" extrusionOk="0">
                    <a:moveTo>
                      <a:pt x="57" y="1"/>
                    </a:moveTo>
                    <a:cubicBezTo>
                      <a:pt x="53" y="1"/>
                      <a:pt x="50" y="3"/>
                      <a:pt x="48" y="6"/>
                    </a:cubicBezTo>
                    <a:lnTo>
                      <a:pt x="5" y="197"/>
                    </a:lnTo>
                    <a:cubicBezTo>
                      <a:pt x="1" y="201"/>
                      <a:pt x="5" y="205"/>
                      <a:pt x="10" y="209"/>
                    </a:cubicBezTo>
                    <a:cubicBezTo>
                      <a:pt x="14" y="209"/>
                      <a:pt x="18" y="205"/>
                      <a:pt x="18" y="201"/>
                    </a:cubicBezTo>
                    <a:lnTo>
                      <a:pt x="65" y="10"/>
                    </a:lnTo>
                    <a:cubicBezTo>
                      <a:pt x="65" y="6"/>
                      <a:pt x="65" y="2"/>
                      <a:pt x="61" y="2"/>
                    </a:cubicBezTo>
                    <a:cubicBezTo>
                      <a:pt x="59" y="1"/>
                      <a:pt x="58" y="1"/>
                      <a:pt x="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7054561" y="1874741"/>
                <a:ext cx="547983" cy="656670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589" extrusionOk="0">
                    <a:moveTo>
                      <a:pt x="1128" y="0"/>
                    </a:moveTo>
                    <a:cubicBezTo>
                      <a:pt x="976" y="94"/>
                      <a:pt x="824" y="186"/>
                      <a:pt x="672" y="275"/>
                    </a:cubicBezTo>
                    <a:cubicBezTo>
                      <a:pt x="524" y="494"/>
                      <a:pt x="380" y="710"/>
                      <a:pt x="232" y="930"/>
                    </a:cubicBezTo>
                    <a:cubicBezTo>
                      <a:pt x="195" y="988"/>
                      <a:pt x="152" y="1047"/>
                      <a:pt x="115" y="1111"/>
                    </a:cubicBezTo>
                    <a:cubicBezTo>
                      <a:pt x="76" y="1166"/>
                      <a:pt x="39" y="1220"/>
                      <a:pt x="0" y="1275"/>
                    </a:cubicBezTo>
                    <a:lnTo>
                      <a:pt x="351" y="1588"/>
                    </a:lnTo>
                    <a:cubicBezTo>
                      <a:pt x="448" y="1491"/>
                      <a:pt x="540" y="1398"/>
                      <a:pt x="621" y="1314"/>
                    </a:cubicBezTo>
                    <a:cubicBezTo>
                      <a:pt x="659" y="1275"/>
                      <a:pt x="692" y="1242"/>
                      <a:pt x="722" y="1208"/>
                    </a:cubicBezTo>
                    <a:cubicBezTo>
                      <a:pt x="756" y="1170"/>
                      <a:pt x="789" y="1136"/>
                      <a:pt x="819" y="1102"/>
                    </a:cubicBezTo>
                    <a:cubicBezTo>
                      <a:pt x="861" y="1051"/>
                      <a:pt x="904" y="1006"/>
                      <a:pt x="941" y="963"/>
                    </a:cubicBezTo>
                    <a:cubicBezTo>
                      <a:pt x="1064" y="823"/>
                      <a:pt x="1165" y="706"/>
                      <a:pt x="1249" y="595"/>
                    </a:cubicBezTo>
                    <a:cubicBezTo>
                      <a:pt x="1325" y="376"/>
                      <a:pt x="1284" y="144"/>
                      <a:pt x="1136" y="9"/>
                    </a:cubicBezTo>
                    <a:cubicBezTo>
                      <a:pt x="1136" y="5"/>
                      <a:pt x="1132" y="0"/>
                      <a:pt x="1128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6522281" y="2057815"/>
                <a:ext cx="677333" cy="51533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247" extrusionOk="0">
                    <a:moveTo>
                      <a:pt x="144" y="0"/>
                    </a:moveTo>
                    <a:cubicBezTo>
                      <a:pt x="98" y="98"/>
                      <a:pt x="47" y="195"/>
                      <a:pt x="0" y="292"/>
                    </a:cubicBezTo>
                    <a:cubicBezTo>
                      <a:pt x="170" y="423"/>
                      <a:pt x="300" y="541"/>
                      <a:pt x="389" y="625"/>
                    </a:cubicBezTo>
                    <a:cubicBezTo>
                      <a:pt x="744" y="959"/>
                      <a:pt x="853" y="1120"/>
                      <a:pt x="1115" y="1204"/>
                    </a:cubicBezTo>
                    <a:cubicBezTo>
                      <a:pt x="1162" y="1220"/>
                      <a:pt x="1248" y="1247"/>
                      <a:pt x="1348" y="1247"/>
                    </a:cubicBezTo>
                    <a:cubicBezTo>
                      <a:pt x="1408" y="1247"/>
                      <a:pt x="1473" y="1237"/>
                      <a:pt x="1537" y="1208"/>
                    </a:cubicBezTo>
                    <a:cubicBezTo>
                      <a:pt x="1584" y="1187"/>
                      <a:pt x="1617" y="1161"/>
                      <a:pt x="1639" y="1145"/>
                    </a:cubicBezTo>
                    <a:cubicBezTo>
                      <a:pt x="1635" y="1039"/>
                      <a:pt x="1631" y="937"/>
                      <a:pt x="1631" y="832"/>
                    </a:cubicBezTo>
                    <a:cubicBezTo>
                      <a:pt x="1504" y="727"/>
                      <a:pt x="1389" y="659"/>
                      <a:pt x="1317" y="617"/>
                    </a:cubicBezTo>
                    <a:cubicBezTo>
                      <a:pt x="921" y="389"/>
                      <a:pt x="663" y="405"/>
                      <a:pt x="322" y="148"/>
                    </a:cubicBezTo>
                    <a:cubicBezTo>
                      <a:pt x="242" y="89"/>
                      <a:pt x="182" y="35"/>
                      <a:pt x="144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6255728" y="1790436"/>
                <a:ext cx="418632" cy="41491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4" extrusionOk="0">
                    <a:moveTo>
                      <a:pt x="283" y="0"/>
                    </a:moveTo>
                    <a:cubicBezTo>
                      <a:pt x="280" y="0"/>
                      <a:pt x="277" y="1"/>
                      <a:pt x="275" y="2"/>
                    </a:cubicBezTo>
                    <a:cubicBezTo>
                      <a:pt x="270" y="6"/>
                      <a:pt x="265" y="10"/>
                      <a:pt x="257" y="19"/>
                    </a:cubicBezTo>
                    <a:cubicBezTo>
                      <a:pt x="261" y="61"/>
                      <a:pt x="287" y="99"/>
                      <a:pt x="316" y="141"/>
                    </a:cubicBezTo>
                    <a:cubicBezTo>
                      <a:pt x="351" y="183"/>
                      <a:pt x="392" y="230"/>
                      <a:pt x="435" y="298"/>
                    </a:cubicBezTo>
                    <a:cubicBezTo>
                      <a:pt x="456" y="327"/>
                      <a:pt x="481" y="374"/>
                      <a:pt x="511" y="437"/>
                    </a:cubicBezTo>
                    <a:cubicBezTo>
                      <a:pt x="507" y="441"/>
                      <a:pt x="497" y="445"/>
                      <a:pt x="485" y="450"/>
                    </a:cubicBezTo>
                    <a:cubicBezTo>
                      <a:pt x="483" y="450"/>
                      <a:pt x="481" y="450"/>
                      <a:pt x="479" y="450"/>
                    </a:cubicBezTo>
                    <a:cubicBezTo>
                      <a:pt x="434" y="450"/>
                      <a:pt x="379" y="364"/>
                      <a:pt x="261" y="251"/>
                    </a:cubicBezTo>
                    <a:cubicBezTo>
                      <a:pt x="215" y="205"/>
                      <a:pt x="116" y="109"/>
                      <a:pt x="73" y="109"/>
                    </a:cubicBezTo>
                    <a:cubicBezTo>
                      <a:pt x="69" y="109"/>
                      <a:pt x="66" y="109"/>
                      <a:pt x="63" y="111"/>
                    </a:cubicBezTo>
                    <a:cubicBezTo>
                      <a:pt x="55" y="120"/>
                      <a:pt x="55" y="141"/>
                      <a:pt x="55" y="150"/>
                    </a:cubicBezTo>
                    <a:cubicBezTo>
                      <a:pt x="55" y="230"/>
                      <a:pt x="143" y="285"/>
                      <a:pt x="219" y="343"/>
                    </a:cubicBezTo>
                    <a:cubicBezTo>
                      <a:pt x="275" y="390"/>
                      <a:pt x="346" y="458"/>
                      <a:pt x="427" y="555"/>
                    </a:cubicBezTo>
                    <a:cubicBezTo>
                      <a:pt x="359" y="508"/>
                      <a:pt x="283" y="458"/>
                      <a:pt x="211" y="407"/>
                    </a:cubicBezTo>
                    <a:cubicBezTo>
                      <a:pt x="152" y="369"/>
                      <a:pt x="92" y="327"/>
                      <a:pt x="33" y="285"/>
                    </a:cubicBezTo>
                    <a:cubicBezTo>
                      <a:pt x="16" y="298"/>
                      <a:pt x="12" y="306"/>
                      <a:pt x="8" y="314"/>
                    </a:cubicBezTo>
                    <a:cubicBezTo>
                      <a:pt x="0" y="343"/>
                      <a:pt x="29" y="390"/>
                      <a:pt x="92" y="419"/>
                    </a:cubicBezTo>
                    <a:cubicBezTo>
                      <a:pt x="194" y="500"/>
                      <a:pt x="295" y="576"/>
                      <a:pt x="396" y="656"/>
                    </a:cubicBezTo>
                    <a:cubicBezTo>
                      <a:pt x="392" y="673"/>
                      <a:pt x="384" y="694"/>
                      <a:pt x="380" y="711"/>
                    </a:cubicBezTo>
                    <a:cubicBezTo>
                      <a:pt x="291" y="673"/>
                      <a:pt x="219" y="631"/>
                      <a:pt x="173" y="602"/>
                    </a:cubicBezTo>
                    <a:cubicBezTo>
                      <a:pt x="130" y="576"/>
                      <a:pt x="88" y="548"/>
                      <a:pt x="65" y="548"/>
                    </a:cubicBezTo>
                    <a:cubicBezTo>
                      <a:pt x="61" y="548"/>
                      <a:pt x="57" y="549"/>
                      <a:pt x="55" y="551"/>
                    </a:cubicBezTo>
                    <a:cubicBezTo>
                      <a:pt x="42" y="563"/>
                      <a:pt x="55" y="593"/>
                      <a:pt x="55" y="597"/>
                    </a:cubicBezTo>
                    <a:cubicBezTo>
                      <a:pt x="67" y="635"/>
                      <a:pt x="101" y="660"/>
                      <a:pt x="156" y="694"/>
                    </a:cubicBezTo>
                    <a:cubicBezTo>
                      <a:pt x="283" y="754"/>
                      <a:pt x="371" y="795"/>
                      <a:pt x="388" y="808"/>
                    </a:cubicBezTo>
                    <a:cubicBezTo>
                      <a:pt x="405" y="816"/>
                      <a:pt x="421" y="830"/>
                      <a:pt x="421" y="830"/>
                    </a:cubicBezTo>
                    <a:cubicBezTo>
                      <a:pt x="427" y="830"/>
                      <a:pt x="431" y="834"/>
                      <a:pt x="435" y="838"/>
                    </a:cubicBezTo>
                    <a:cubicBezTo>
                      <a:pt x="439" y="842"/>
                      <a:pt x="452" y="850"/>
                      <a:pt x="464" y="863"/>
                    </a:cubicBezTo>
                    <a:cubicBezTo>
                      <a:pt x="481" y="875"/>
                      <a:pt x="485" y="884"/>
                      <a:pt x="503" y="896"/>
                    </a:cubicBezTo>
                    <a:cubicBezTo>
                      <a:pt x="503" y="896"/>
                      <a:pt x="515" y="910"/>
                      <a:pt x="540" y="931"/>
                    </a:cubicBezTo>
                    <a:cubicBezTo>
                      <a:pt x="611" y="985"/>
                      <a:pt x="691" y="1003"/>
                      <a:pt x="763" y="1003"/>
                    </a:cubicBezTo>
                    <a:cubicBezTo>
                      <a:pt x="901" y="1003"/>
                      <a:pt x="1012" y="936"/>
                      <a:pt x="988" y="914"/>
                    </a:cubicBezTo>
                    <a:cubicBezTo>
                      <a:pt x="979" y="820"/>
                      <a:pt x="992" y="538"/>
                      <a:pt x="992" y="538"/>
                    </a:cubicBezTo>
                    <a:cubicBezTo>
                      <a:pt x="996" y="361"/>
                      <a:pt x="949" y="280"/>
                      <a:pt x="933" y="272"/>
                    </a:cubicBezTo>
                    <a:cubicBezTo>
                      <a:pt x="930" y="271"/>
                      <a:pt x="926" y="270"/>
                      <a:pt x="923" y="270"/>
                    </a:cubicBezTo>
                    <a:cubicBezTo>
                      <a:pt x="909" y="270"/>
                      <a:pt x="897" y="282"/>
                      <a:pt x="891" y="289"/>
                    </a:cubicBezTo>
                    <a:cubicBezTo>
                      <a:pt x="882" y="298"/>
                      <a:pt x="865" y="318"/>
                      <a:pt x="861" y="390"/>
                    </a:cubicBezTo>
                    <a:cubicBezTo>
                      <a:pt x="861" y="419"/>
                      <a:pt x="861" y="458"/>
                      <a:pt x="869" y="508"/>
                    </a:cubicBezTo>
                    <a:cubicBezTo>
                      <a:pt x="865" y="546"/>
                      <a:pt x="848" y="559"/>
                      <a:pt x="840" y="563"/>
                    </a:cubicBezTo>
                    <a:cubicBezTo>
                      <a:pt x="838" y="564"/>
                      <a:pt x="836" y="564"/>
                      <a:pt x="833" y="564"/>
                    </a:cubicBezTo>
                    <a:cubicBezTo>
                      <a:pt x="810" y="564"/>
                      <a:pt x="748" y="538"/>
                      <a:pt x="557" y="302"/>
                    </a:cubicBezTo>
                    <a:cubicBezTo>
                      <a:pt x="557" y="302"/>
                      <a:pt x="485" y="222"/>
                      <a:pt x="417" y="141"/>
                    </a:cubicBezTo>
                    <a:cubicBezTo>
                      <a:pt x="410" y="129"/>
                      <a:pt x="334" y="0"/>
                      <a:pt x="283" y="0"/>
                    </a:cubicBezTo>
                    <a:close/>
                  </a:path>
                </a:pathLst>
              </a:custGeom>
              <a:solidFill>
                <a:srgbClr val="FC8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150437" y="2258659"/>
                <a:ext cx="242584" cy="15910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385" extrusionOk="0">
                    <a:moveTo>
                      <a:pt x="0" y="1"/>
                    </a:moveTo>
                    <a:cubicBezTo>
                      <a:pt x="131" y="131"/>
                      <a:pt x="257" y="258"/>
                      <a:pt x="389" y="385"/>
                    </a:cubicBezTo>
                    <a:cubicBezTo>
                      <a:pt x="460" y="309"/>
                      <a:pt x="528" y="237"/>
                      <a:pt x="587" y="173"/>
                    </a:cubicBezTo>
                    <a:cubicBezTo>
                      <a:pt x="545" y="139"/>
                      <a:pt x="503" y="106"/>
                      <a:pt x="460" y="71"/>
                    </a:cubicBezTo>
                    <a:cubicBezTo>
                      <a:pt x="304" y="46"/>
                      <a:pt x="152" y="26"/>
                      <a:pt x="0" y="1"/>
                    </a:cubicBezTo>
                    <a:close/>
                  </a:path>
                </a:pathLst>
              </a:custGeom>
              <a:solidFill>
                <a:srgbClr val="2D1913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145065" y="1825563"/>
                <a:ext cx="457479" cy="592202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433" extrusionOk="0">
                    <a:moveTo>
                      <a:pt x="579" y="1"/>
                    </a:moveTo>
                    <a:cubicBezTo>
                      <a:pt x="554" y="44"/>
                      <a:pt x="529" y="86"/>
                      <a:pt x="498" y="128"/>
                    </a:cubicBezTo>
                    <a:cubicBezTo>
                      <a:pt x="309" y="436"/>
                      <a:pt x="144" y="740"/>
                      <a:pt x="1" y="1039"/>
                    </a:cubicBezTo>
                    <a:cubicBezTo>
                      <a:pt x="5" y="1043"/>
                      <a:pt x="9" y="1043"/>
                      <a:pt x="17" y="1049"/>
                    </a:cubicBezTo>
                    <a:lnTo>
                      <a:pt x="503" y="1327"/>
                    </a:lnTo>
                    <a:cubicBezTo>
                      <a:pt x="566" y="1361"/>
                      <a:pt x="630" y="1394"/>
                      <a:pt x="693" y="1433"/>
                    </a:cubicBezTo>
                    <a:cubicBezTo>
                      <a:pt x="794" y="1221"/>
                      <a:pt x="896" y="1006"/>
                      <a:pt x="1001" y="795"/>
                    </a:cubicBezTo>
                    <a:cubicBezTo>
                      <a:pt x="1010" y="770"/>
                      <a:pt x="1022" y="745"/>
                      <a:pt x="1030" y="714"/>
                    </a:cubicBezTo>
                    <a:cubicBezTo>
                      <a:pt x="1106" y="495"/>
                      <a:pt x="1065" y="263"/>
                      <a:pt x="917" y="128"/>
                    </a:cubicBezTo>
                    <a:cubicBezTo>
                      <a:pt x="917" y="124"/>
                      <a:pt x="913" y="119"/>
                      <a:pt x="909" y="119"/>
                    </a:cubicBezTo>
                    <a:cubicBezTo>
                      <a:pt x="786" y="10"/>
                      <a:pt x="634" y="1"/>
                      <a:pt x="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7447158" y="2075172"/>
                <a:ext cx="159105" cy="323169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82" extrusionOk="0">
                    <a:moveTo>
                      <a:pt x="380" y="1"/>
                    </a:moveTo>
                    <a:cubicBezTo>
                      <a:pt x="375" y="1"/>
                      <a:pt x="371" y="1"/>
                      <a:pt x="371" y="5"/>
                    </a:cubicBezTo>
                    <a:lnTo>
                      <a:pt x="4" y="774"/>
                    </a:lnTo>
                    <a:cubicBezTo>
                      <a:pt x="0" y="778"/>
                      <a:pt x="0" y="782"/>
                      <a:pt x="9" y="782"/>
                    </a:cubicBezTo>
                    <a:cubicBezTo>
                      <a:pt x="13" y="782"/>
                      <a:pt x="13" y="782"/>
                      <a:pt x="17" y="778"/>
                    </a:cubicBezTo>
                    <a:lnTo>
                      <a:pt x="384" y="14"/>
                    </a:lnTo>
                    <a:cubicBezTo>
                      <a:pt x="384" y="9"/>
                      <a:pt x="384" y="5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6857022" y="1170133"/>
                <a:ext cx="640553" cy="316557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766" extrusionOk="0">
                    <a:moveTo>
                      <a:pt x="908" y="1"/>
                    </a:moveTo>
                    <a:cubicBezTo>
                      <a:pt x="778" y="1"/>
                      <a:pt x="649" y="23"/>
                      <a:pt x="546" y="42"/>
                    </a:cubicBezTo>
                    <a:cubicBezTo>
                      <a:pt x="398" y="67"/>
                      <a:pt x="280" y="114"/>
                      <a:pt x="280" y="152"/>
                    </a:cubicBezTo>
                    <a:cubicBezTo>
                      <a:pt x="284" y="186"/>
                      <a:pt x="369" y="198"/>
                      <a:pt x="369" y="236"/>
                    </a:cubicBezTo>
                    <a:cubicBezTo>
                      <a:pt x="369" y="287"/>
                      <a:pt x="213" y="295"/>
                      <a:pt x="191" y="380"/>
                    </a:cubicBezTo>
                    <a:cubicBezTo>
                      <a:pt x="174" y="439"/>
                      <a:pt x="242" y="482"/>
                      <a:pt x="221" y="519"/>
                    </a:cubicBezTo>
                    <a:cubicBezTo>
                      <a:pt x="208" y="544"/>
                      <a:pt x="168" y="550"/>
                      <a:pt x="126" y="550"/>
                    </a:cubicBezTo>
                    <a:cubicBezTo>
                      <a:pt x="86" y="550"/>
                      <a:pt x="44" y="545"/>
                      <a:pt x="21" y="545"/>
                    </a:cubicBezTo>
                    <a:cubicBezTo>
                      <a:pt x="12" y="545"/>
                      <a:pt x="6" y="546"/>
                      <a:pt x="5" y="548"/>
                    </a:cubicBezTo>
                    <a:cubicBezTo>
                      <a:pt x="1" y="570"/>
                      <a:pt x="229" y="624"/>
                      <a:pt x="225" y="671"/>
                    </a:cubicBezTo>
                    <a:cubicBezTo>
                      <a:pt x="221" y="696"/>
                      <a:pt x="141" y="705"/>
                      <a:pt x="145" y="714"/>
                    </a:cubicBezTo>
                    <a:cubicBezTo>
                      <a:pt x="145" y="724"/>
                      <a:pt x="205" y="742"/>
                      <a:pt x="285" y="742"/>
                    </a:cubicBezTo>
                    <a:cubicBezTo>
                      <a:pt x="365" y="742"/>
                      <a:pt x="465" y="724"/>
                      <a:pt x="546" y="663"/>
                    </a:cubicBezTo>
                    <a:cubicBezTo>
                      <a:pt x="626" y="603"/>
                      <a:pt x="609" y="562"/>
                      <a:pt x="673" y="536"/>
                    </a:cubicBezTo>
                    <a:cubicBezTo>
                      <a:pt x="691" y="529"/>
                      <a:pt x="709" y="526"/>
                      <a:pt x="728" y="526"/>
                    </a:cubicBezTo>
                    <a:cubicBezTo>
                      <a:pt x="859" y="526"/>
                      <a:pt x="1005" y="680"/>
                      <a:pt x="1087" y="680"/>
                    </a:cubicBezTo>
                    <a:cubicBezTo>
                      <a:pt x="1097" y="680"/>
                      <a:pt x="1107" y="677"/>
                      <a:pt x="1115" y="671"/>
                    </a:cubicBezTo>
                    <a:cubicBezTo>
                      <a:pt x="1170" y="634"/>
                      <a:pt x="1111" y="490"/>
                      <a:pt x="1150" y="473"/>
                    </a:cubicBezTo>
                    <a:cubicBezTo>
                      <a:pt x="1152" y="472"/>
                      <a:pt x="1154" y="471"/>
                      <a:pt x="1157" y="471"/>
                    </a:cubicBezTo>
                    <a:cubicBezTo>
                      <a:pt x="1221" y="471"/>
                      <a:pt x="1364" y="766"/>
                      <a:pt x="1440" y="766"/>
                    </a:cubicBezTo>
                    <a:cubicBezTo>
                      <a:pt x="1443" y="766"/>
                      <a:pt x="1446" y="765"/>
                      <a:pt x="1449" y="764"/>
                    </a:cubicBezTo>
                    <a:cubicBezTo>
                      <a:pt x="1517" y="743"/>
                      <a:pt x="1550" y="371"/>
                      <a:pt x="1347" y="160"/>
                    </a:cubicBezTo>
                    <a:cubicBezTo>
                      <a:pt x="1233" y="36"/>
                      <a:pt x="1070" y="1"/>
                      <a:pt x="908" y="1"/>
                    </a:cubicBezTo>
                    <a:close/>
                  </a:path>
                </a:pathLst>
              </a:custGeom>
              <a:solidFill>
                <a:srgbClr val="8431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6077613" y="1663565"/>
                <a:ext cx="3066389" cy="3311866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8014" extrusionOk="0">
                    <a:moveTo>
                      <a:pt x="4948" y="0"/>
                    </a:moveTo>
                    <a:cubicBezTo>
                      <a:pt x="4927" y="0"/>
                      <a:pt x="4905" y="3"/>
                      <a:pt x="4885" y="9"/>
                    </a:cubicBezTo>
                    <a:cubicBezTo>
                      <a:pt x="4774" y="42"/>
                      <a:pt x="4636" y="169"/>
                      <a:pt x="4560" y="659"/>
                    </a:cubicBezTo>
                    <a:cubicBezTo>
                      <a:pt x="4449" y="1010"/>
                      <a:pt x="4353" y="1521"/>
                      <a:pt x="4458" y="2094"/>
                    </a:cubicBezTo>
                    <a:cubicBezTo>
                      <a:pt x="4585" y="2787"/>
                      <a:pt x="4901" y="3019"/>
                      <a:pt x="4854" y="3547"/>
                    </a:cubicBezTo>
                    <a:cubicBezTo>
                      <a:pt x="4809" y="4028"/>
                      <a:pt x="4474" y="4513"/>
                      <a:pt x="4057" y="4759"/>
                    </a:cubicBezTo>
                    <a:cubicBezTo>
                      <a:pt x="3817" y="4900"/>
                      <a:pt x="3573" y="4949"/>
                      <a:pt x="3332" y="4949"/>
                    </a:cubicBezTo>
                    <a:cubicBezTo>
                      <a:pt x="2786" y="4949"/>
                      <a:pt x="2256" y="4698"/>
                      <a:pt x="1819" y="4698"/>
                    </a:cubicBezTo>
                    <a:cubicBezTo>
                      <a:pt x="1635" y="4698"/>
                      <a:pt x="1467" y="4742"/>
                      <a:pt x="1322" y="4868"/>
                    </a:cubicBezTo>
                    <a:cubicBezTo>
                      <a:pt x="934" y="5205"/>
                      <a:pt x="1271" y="5640"/>
                      <a:pt x="747" y="6603"/>
                    </a:cubicBezTo>
                    <a:cubicBezTo>
                      <a:pt x="384" y="7274"/>
                      <a:pt x="0" y="7464"/>
                      <a:pt x="93" y="7701"/>
                    </a:cubicBezTo>
                    <a:cubicBezTo>
                      <a:pt x="167" y="7889"/>
                      <a:pt x="508" y="8014"/>
                      <a:pt x="861" y="8014"/>
                    </a:cubicBezTo>
                    <a:cubicBezTo>
                      <a:pt x="1133" y="8014"/>
                      <a:pt x="1412" y="7940"/>
                      <a:pt x="1583" y="7764"/>
                    </a:cubicBezTo>
                    <a:cubicBezTo>
                      <a:pt x="2018" y="7312"/>
                      <a:pt x="1478" y="6472"/>
                      <a:pt x="1929" y="6092"/>
                    </a:cubicBezTo>
                    <a:cubicBezTo>
                      <a:pt x="2060" y="5980"/>
                      <a:pt x="2231" y="5945"/>
                      <a:pt x="2393" y="5945"/>
                    </a:cubicBezTo>
                    <a:cubicBezTo>
                      <a:pt x="2610" y="5945"/>
                      <a:pt x="2812" y="6007"/>
                      <a:pt x="2879" y="6029"/>
                    </a:cubicBezTo>
                    <a:cubicBezTo>
                      <a:pt x="3428" y="6193"/>
                      <a:pt x="3529" y="6577"/>
                      <a:pt x="3985" y="6953"/>
                    </a:cubicBezTo>
                    <a:cubicBezTo>
                      <a:pt x="4456" y="7347"/>
                      <a:pt x="5150" y="7601"/>
                      <a:pt x="5728" y="7601"/>
                    </a:cubicBezTo>
                    <a:cubicBezTo>
                      <a:pt x="6035" y="7601"/>
                      <a:pt x="6310" y="7529"/>
                      <a:pt x="6501" y="7367"/>
                    </a:cubicBezTo>
                    <a:cubicBezTo>
                      <a:pt x="6864" y="7063"/>
                      <a:pt x="7067" y="6324"/>
                      <a:pt x="7155" y="6000"/>
                    </a:cubicBezTo>
                    <a:cubicBezTo>
                      <a:pt x="7155" y="6000"/>
                      <a:pt x="7185" y="5906"/>
                      <a:pt x="7198" y="5817"/>
                    </a:cubicBezTo>
                    <a:cubicBezTo>
                      <a:pt x="7420" y="4267"/>
                      <a:pt x="5785" y="0"/>
                      <a:pt x="49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8022830" y="2223946"/>
                <a:ext cx="754199" cy="238781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778" extrusionOk="0">
                    <a:moveTo>
                      <a:pt x="185" y="0"/>
                    </a:moveTo>
                    <a:cubicBezTo>
                      <a:pt x="171" y="0"/>
                      <a:pt x="158" y="3"/>
                      <a:pt x="147" y="9"/>
                    </a:cubicBezTo>
                    <a:cubicBezTo>
                      <a:pt x="0" y="89"/>
                      <a:pt x="127" y="882"/>
                      <a:pt x="443" y="1498"/>
                    </a:cubicBezTo>
                    <a:cubicBezTo>
                      <a:pt x="591" y="1786"/>
                      <a:pt x="764" y="2000"/>
                      <a:pt x="739" y="2330"/>
                    </a:cubicBezTo>
                    <a:cubicBezTo>
                      <a:pt x="722" y="2592"/>
                      <a:pt x="599" y="2739"/>
                      <a:pt x="502" y="2916"/>
                    </a:cubicBezTo>
                    <a:cubicBezTo>
                      <a:pt x="38" y="3744"/>
                      <a:pt x="237" y="4909"/>
                      <a:pt x="527" y="5006"/>
                    </a:cubicBezTo>
                    <a:cubicBezTo>
                      <a:pt x="537" y="5009"/>
                      <a:pt x="548" y="5011"/>
                      <a:pt x="558" y="5011"/>
                    </a:cubicBezTo>
                    <a:cubicBezTo>
                      <a:pt x="690" y="5011"/>
                      <a:pt x="845" y="4782"/>
                      <a:pt x="978" y="4782"/>
                    </a:cubicBezTo>
                    <a:cubicBezTo>
                      <a:pt x="993" y="4782"/>
                      <a:pt x="1008" y="4784"/>
                      <a:pt x="1022" y="4791"/>
                    </a:cubicBezTo>
                    <a:cubicBezTo>
                      <a:pt x="1246" y="4892"/>
                      <a:pt x="1022" y="5720"/>
                      <a:pt x="1186" y="5774"/>
                    </a:cubicBezTo>
                    <a:cubicBezTo>
                      <a:pt x="1191" y="5776"/>
                      <a:pt x="1197" y="5777"/>
                      <a:pt x="1204" y="5777"/>
                    </a:cubicBezTo>
                    <a:cubicBezTo>
                      <a:pt x="1282" y="5777"/>
                      <a:pt x="1409" y="5636"/>
                      <a:pt x="1495" y="5488"/>
                    </a:cubicBezTo>
                    <a:cubicBezTo>
                      <a:pt x="1824" y="4909"/>
                      <a:pt x="1503" y="4360"/>
                      <a:pt x="1423" y="3347"/>
                    </a:cubicBezTo>
                    <a:cubicBezTo>
                      <a:pt x="1351" y="2423"/>
                      <a:pt x="1583" y="2456"/>
                      <a:pt x="1464" y="1844"/>
                    </a:cubicBezTo>
                    <a:cubicBezTo>
                      <a:pt x="1262" y="792"/>
                      <a:pt x="434" y="0"/>
                      <a:pt x="185" y="0"/>
                    </a:cubicBezTo>
                    <a:close/>
                  </a:path>
                </a:pathLst>
              </a:custGeom>
              <a:solidFill>
                <a:srgbClr val="D9F4F9">
                  <a:alpha val="29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6384666" y="3843098"/>
                <a:ext cx="1691060" cy="1001742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2424" extrusionOk="0">
                    <a:moveTo>
                      <a:pt x="1802" y="1"/>
                    </a:moveTo>
                    <a:cubicBezTo>
                      <a:pt x="1469" y="1"/>
                      <a:pt x="1212" y="205"/>
                      <a:pt x="1153" y="253"/>
                    </a:cubicBezTo>
                    <a:cubicBezTo>
                      <a:pt x="819" y="514"/>
                      <a:pt x="887" y="784"/>
                      <a:pt x="524" y="1519"/>
                    </a:cubicBezTo>
                    <a:cubicBezTo>
                      <a:pt x="249" y="2072"/>
                      <a:pt x="0" y="2347"/>
                      <a:pt x="68" y="2410"/>
                    </a:cubicBezTo>
                    <a:cubicBezTo>
                      <a:pt x="77" y="2419"/>
                      <a:pt x="93" y="2423"/>
                      <a:pt x="112" y="2423"/>
                    </a:cubicBezTo>
                    <a:cubicBezTo>
                      <a:pt x="217" y="2423"/>
                      <a:pt x="451" y="2299"/>
                      <a:pt x="625" y="2114"/>
                    </a:cubicBezTo>
                    <a:cubicBezTo>
                      <a:pt x="1153" y="1536"/>
                      <a:pt x="793" y="704"/>
                      <a:pt x="1199" y="455"/>
                    </a:cubicBezTo>
                    <a:cubicBezTo>
                      <a:pt x="1263" y="416"/>
                      <a:pt x="1331" y="400"/>
                      <a:pt x="1406" y="400"/>
                    </a:cubicBezTo>
                    <a:cubicBezTo>
                      <a:pt x="1533" y="400"/>
                      <a:pt x="1680" y="446"/>
                      <a:pt x="1866" y="502"/>
                    </a:cubicBezTo>
                    <a:cubicBezTo>
                      <a:pt x="2760" y="774"/>
                      <a:pt x="3188" y="1531"/>
                      <a:pt x="3538" y="1531"/>
                    </a:cubicBezTo>
                    <a:cubicBezTo>
                      <a:pt x="3566" y="1531"/>
                      <a:pt x="3594" y="1526"/>
                      <a:pt x="3622" y="1515"/>
                    </a:cubicBezTo>
                    <a:cubicBezTo>
                      <a:pt x="3706" y="1480"/>
                      <a:pt x="3829" y="1375"/>
                      <a:pt x="3905" y="1291"/>
                    </a:cubicBezTo>
                    <a:cubicBezTo>
                      <a:pt x="3994" y="1198"/>
                      <a:pt x="4091" y="1088"/>
                      <a:pt x="4066" y="1025"/>
                    </a:cubicBezTo>
                    <a:cubicBezTo>
                      <a:pt x="4054" y="996"/>
                      <a:pt x="4020" y="986"/>
                      <a:pt x="3971" y="986"/>
                    </a:cubicBezTo>
                    <a:cubicBezTo>
                      <a:pt x="3867" y="986"/>
                      <a:pt x="3693" y="1030"/>
                      <a:pt x="3506" y="1030"/>
                    </a:cubicBezTo>
                    <a:cubicBezTo>
                      <a:pt x="3469" y="1030"/>
                      <a:pt x="3431" y="1029"/>
                      <a:pt x="3394" y="1025"/>
                    </a:cubicBezTo>
                    <a:cubicBezTo>
                      <a:pt x="2668" y="949"/>
                      <a:pt x="2541" y="58"/>
                      <a:pt x="1866" y="3"/>
                    </a:cubicBezTo>
                    <a:cubicBezTo>
                      <a:pt x="1844" y="2"/>
                      <a:pt x="1823" y="1"/>
                      <a:pt x="1802" y="1"/>
                    </a:cubicBezTo>
                    <a:close/>
                  </a:path>
                </a:pathLst>
              </a:custGeom>
              <a:solidFill>
                <a:srgbClr val="D9F4F9">
                  <a:alpha val="29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6068935" y="2642991"/>
                <a:ext cx="408301" cy="31821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770" extrusionOk="0">
                    <a:moveTo>
                      <a:pt x="202" y="0"/>
                    </a:moveTo>
                    <a:cubicBezTo>
                      <a:pt x="185" y="0"/>
                      <a:pt x="168" y="13"/>
                      <a:pt x="160" y="33"/>
                    </a:cubicBezTo>
                    <a:lnTo>
                      <a:pt x="8" y="438"/>
                    </a:lnTo>
                    <a:cubicBezTo>
                      <a:pt x="0" y="464"/>
                      <a:pt x="12" y="489"/>
                      <a:pt x="38" y="497"/>
                    </a:cubicBezTo>
                    <a:lnTo>
                      <a:pt x="772" y="768"/>
                    </a:lnTo>
                    <a:cubicBezTo>
                      <a:pt x="776" y="769"/>
                      <a:pt x="781" y="770"/>
                      <a:pt x="785" y="770"/>
                    </a:cubicBezTo>
                    <a:cubicBezTo>
                      <a:pt x="803" y="770"/>
                      <a:pt x="821" y="757"/>
                      <a:pt x="828" y="737"/>
                    </a:cubicBezTo>
                    <a:lnTo>
                      <a:pt x="980" y="328"/>
                    </a:lnTo>
                    <a:cubicBezTo>
                      <a:pt x="988" y="307"/>
                      <a:pt x="975" y="281"/>
                      <a:pt x="955" y="273"/>
                    </a:cubicBezTo>
                    <a:lnTo>
                      <a:pt x="215" y="3"/>
                    </a:lnTo>
                    <a:cubicBezTo>
                      <a:pt x="211" y="1"/>
                      <a:pt x="207" y="0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6101995" y="2796311"/>
                <a:ext cx="47525" cy="42979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4" extrusionOk="0">
                    <a:moveTo>
                      <a:pt x="56" y="1"/>
                    </a:moveTo>
                    <a:cubicBezTo>
                      <a:pt x="35" y="1"/>
                      <a:pt x="16" y="13"/>
                      <a:pt x="8" y="33"/>
                    </a:cubicBezTo>
                    <a:cubicBezTo>
                      <a:pt x="0" y="62"/>
                      <a:pt x="13" y="93"/>
                      <a:pt x="39" y="101"/>
                    </a:cubicBezTo>
                    <a:cubicBezTo>
                      <a:pt x="44" y="102"/>
                      <a:pt x="49" y="103"/>
                      <a:pt x="54" y="103"/>
                    </a:cubicBezTo>
                    <a:cubicBezTo>
                      <a:pt x="75" y="103"/>
                      <a:pt x="95" y="91"/>
                      <a:pt x="102" y="67"/>
                    </a:cubicBezTo>
                    <a:cubicBezTo>
                      <a:pt x="115" y="42"/>
                      <a:pt x="102" y="12"/>
                      <a:pt x="72" y="3"/>
                    </a:cubicBezTo>
                    <a:cubicBezTo>
                      <a:pt x="67" y="2"/>
                      <a:pt x="61" y="1"/>
                      <a:pt x="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3" name="Google Shape;493;p38"/>
            <p:cNvSpPr/>
            <p:nvPr/>
          </p:nvSpPr>
          <p:spPr>
            <a:xfrm>
              <a:off x="7950777" y="585912"/>
              <a:ext cx="154492" cy="152466"/>
            </a:xfrm>
            <a:custGeom>
              <a:avLst/>
              <a:gdLst/>
              <a:ahLst/>
              <a:cxnLst/>
              <a:rect l="l" t="t" r="r" b="b"/>
              <a:pathLst>
                <a:path w="305" h="301" extrusionOk="0">
                  <a:moveTo>
                    <a:pt x="152" y="1"/>
                  </a:moveTo>
                  <a:cubicBezTo>
                    <a:pt x="67" y="1"/>
                    <a:pt x="1" y="68"/>
                    <a:pt x="1" y="153"/>
                  </a:cubicBezTo>
                  <a:cubicBezTo>
                    <a:pt x="1" y="233"/>
                    <a:pt x="67" y="301"/>
                    <a:pt x="152" y="301"/>
                  </a:cubicBezTo>
                  <a:cubicBezTo>
                    <a:pt x="237" y="301"/>
                    <a:pt x="304" y="233"/>
                    <a:pt x="304" y="153"/>
                  </a:cubicBezTo>
                  <a:cubicBezTo>
                    <a:pt x="304" y="68"/>
                    <a:pt x="237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203535" y="4416060"/>
              <a:ext cx="115995" cy="118022"/>
            </a:xfrm>
            <a:custGeom>
              <a:avLst/>
              <a:gdLst/>
              <a:ahLst/>
              <a:cxnLst/>
              <a:rect l="l" t="t" r="r" b="b"/>
              <a:pathLst>
                <a:path w="229" h="233" extrusionOk="0">
                  <a:moveTo>
                    <a:pt x="115" y="1"/>
                  </a:moveTo>
                  <a:cubicBezTo>
                    <a:pt x="51" y="1"/>
                    <a:pt x="1" y="55"/>
                    <a:pt x="1" y="115"/>
                  </a:cubicBezTo>
                  <a:cubicBezTo>
                    <a:pt x="1" y="178"/>
                    <a:pt x="51" y="233"/>
                    <a:pt x="115" y="233"/>
                  </a:cubicBezTo>
                  <a:cubicBezTo>
                    <a:pt x="178" y="233"/>
                    <a:pt x="228" y="178"/>
                    <a:pt x="228" y="115"/>
                  </a:cubicBezTo>
                  <a:cubicBezTo>
                    <a:pt x="228" y="55"/>
                    <a:pt x="178" y="1"/>
                    <a:pt x="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5461083" y="3365193"/>
              <a:ext cx="115995" cy="115996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15" y="0"/>
                  </a:moveTo>
                  <a:cubicBezTo>
                    <a:pt x="52" y="0"/>
                    <a:pt x="1" y="51"/>
                    <a:pt x="1" y="115"/>
                  </a:cubicBezTo>
                  <a:cubicBezTo>
                    <a:pt x="1" y="178"/>
                    <a:pt x="52" y="228"/>
                    <a:pt x="115" y="228"/>
                  </a:cubicBezTo>
                  <a:cubicBezTo>
                    <a:pt x="178" y="228"/>
                    <a:pt x="229" y="178"/>
                    <a:pt x="229" y="115"/>
                  </a:cubicBezTo>
                  <a:cubicBezTo>
                    <a:pt x="229" y="51"/>
                    <a:pt x="178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181377" y="68498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301" h="305" extrusionOk="0">
                  <a:moveTo>
                    <a:pt x="149" y="1"/>
                  </a:moveTo>
                  <a:cubicBezTo>
                    <a:pt x="65" y="1"/>
                    <a:pt x="1" y="69"/>
                    <a:pt x="1" y="153"/>
                  </a:cubicBezTo>
                  <a:cubicBezTo>
                    <a:pt x="1" y="238"/>
                    <a:pt x="65" y="305"/>
                    <a:pt x="149" y="305"/>
                  </a:cubicBezTo>
                  <a:cubicBezTo>
                    <a:pt x="233" y="305"/>
                    <a:pt x="301" y="238"/>
                    <a:pt x="301" y="153"/>
                  </a:cubicBezTo>
                  <a:cubicBezTo>
                    <a:pt x="301" y="69"/>
                    <a:pt x="233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190476" y="123021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14" y="1"/>
                  </a:moveTo>
                  <a:cubicBezTo>
                    <a:pt x="52" y="1"/>
                    <a:pt x="1" y="51"/>
                    <a:pt x="1" y="114"/>
                  </a:cubicBezTo>
                  <a:cubicBezTo>
                    <a:pt x="1" y="178"/>
                    <a:pt x="52" y="229"/>
                    <a:pt x="114" y="229"/>
                  </a:cubicBezTo>
                  <a:cubicBezTo>
                    <a:pt x="178" y="229"/>
                    <a:pt x="229" y="178"/>
                    <a:pt x="229" y="114"/>
                  </a:cubicBezTo>
                  <a:cubicBezTo>
                    <a:pt x="229" y="51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8"/>
          <p:cNvGrpSpPr/>
          <p:nvPr/>
        </p:nvGrpSpPr>
        <p:grpSpPr>
          <a:xfrm>
            <a:off x="836000" y="981152"/>
            <a:ext cx="530822" cy="536401"/>
            <a:chOff x="836000" y="981152"/>
            <a:chExt cx="530822" cy="536401"/>
          </a:xfrm>
        </p:grpSpPr>
        <p:sp>
          <p:nvSpPr>
            <p:cNvPr id="499" name="Google Shape;499;p38"/>
            <p:cNvSpPr/>
            <p:nvPr/>
          </p:nvSpPr>
          <p:spPr>
            <a:xfrm flipH="1">
              <a:off x="836000" y="981152"/>
              <a:ext cx="530822" cy="536401"/>
            </a:xfrm>
            <a:custGeom>
              <a:avLst/>
              <a:gdLst/>
              <a:ahLst/>
              <a:cxnLst/>
              <a:rect l="l" t="t" r="r" b="b"/>
              <a:pathLst>
                <a:path w="2204" h="2227" extrusionOk="0">
                  <a:moveTo>
                    <a:pt x="999" y="0"/>
                  </a:moveTo>
                  <a:cubicBezTo>
                    <a:pt x="729" y="0"/>
                    <a:pt x="475" y="102"/>
                    <a:pt x="279" y="270"/>
                  </a:cubicBezTo>
                  <a:cubicBezTo>
                    <a:pt x="358" y="244"/>
                    <a:pt x="441" y="230"/>
                    <a:pt x="527" y="230"/>
                  </a:cubicBezTo>
                  <a:cubicBezTo>
                    <a:pt x="569" y="230"/>
                    <a:pt x="612" y="234"/>
                    <a:pt x="655" y="241"/>
                  </a:cubicBezTo>
                  <a:cubicBezTo>
                    <a:pt x="1081" y="312"/>
                    <a:pt x="1373" y="717"/>
                    <a:pt x="1301" y="1143"/>
                  </a:cubicBezTo>
                  <a:cubicBezTo>
                    <a:pt x="1237" y="1526"/>
                    <a:pt x="903" y="1801"/>
                    <a:pt x="527" y="1801"/>
                  </a:cubicBezTo>
                  <a:cubicBezTo>
                    <a:pt x="484" y="1801"/>
                    <a:pt x="441" y="1797"/>
                    <a:pt x="397" y="1790"/>
                  </a:cubicBezTo>
                  <a:cubicBezTo>
                    <a:pt x="245" y="1764"/>
                    <a:pt x="111" y="1693"/>
                    <a:pt x="0" y="1595"/>
                  </a:cubicBezTo>
                  <a:lnTo>
                    <a:pt x="0" y="1595"/>
                  </a:lnTo>
                  <a:cubicBezTo>
                    <a:pt x="152" y="1912"/>
                    <a:pt x="448" y="2153"/>
                    <a:pt x="820" y="2211"/>
                  </a:cubicBezTo>
                  <a:cubicBezTo>
                    <a:pt x="882" y="2222"/>
                    <a:pt x="944" y="2227"/>
                    <a:pt x="1005" y="2227"/>
                  </a:cubicBezTo>
                  <a:cubicBezTo>
                    <a:pt x="1540" y="2227"/>
                    <a:pt x="2012" y="1841"/>
                    <a:pt x="2103" y="1295"/>
                  </a:cubicBezTo>
                  <a:cubicBezTo>
                    <a:pt x="2204" y="688"/>
                    <a:pt x="1795" y="118"/>
                    <a:pt x="1187" y="17"/>
                  </a:cubicBezTo>
                  <a:cubicBezTo>
                    <a:pt x="1124" y="6"/>
                    <a:pt x="1061" y="0"/>
                    <a:pt x="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275351" y="122648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14" y="1"/>
                  </a:moveTo>
                  <a:cubicBezTo>
                    <a:pt x="52" y="1"/>
                    <a:pt x="1" y="51"/>
                    <a:pt x="1" y="114"/>
                  </a:cubicBezTo>
                  <a:cubicBezTo>
                    <a:pt x="1" y="178"/>
                    <a:pt x="52" y="229"/>
                    <a:pt x="114" y="229"/>
                  </a:cubicBezTo>
                  <a:cubicBezTo>
                    <a:pt x="178" y="229"/>
                    <a:pt x="229" y="178"/>
                    <a:pt x="229" y="114"/>
                  </a:cubicBezTo>
                  <a:cubicBezTo>
                    <a:pt x="229" y="51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1" name="Google Shape;501;p38"/>
          <p:cNvCxnSpPr/>
          <p:nvPr/>
        </p:nvCxnSpPr>
        <p:spPr>
          <a:xfrm>
            <a:off x="524552" y="3906564"/>
            <a:ext cx="497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420813" y="49020"/>
            <a:ext cx="432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GROUP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CE35-7C9E-8B52-5C10-9DA1BBC03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009DB-AA02-0B6B-3E93-5AE252082DC1}"/>
              </a:ext>
            </a:extLst>
          </p:cNvPr>
          <p:cNvSpPr txBox="1"/>
          <p:nvPr/>
        </p:nvSpPr>
        <p:spPr>
          <a:xfrm>
            <a:off x="2791708" y="594546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Visualizations &amp;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4866C-60A5-C091-0B48-BD4B4E0D6997}"/>
              </a:ext>
            </a:extLst>
          </p:cNvPr>
          <p:cNvSpPr txBox="1"/>
          <p:nvPr/>
        </p:nvSpPr>
        <p:spPr>
          <a:xfrm>
            <a:off x="1099752" y="1248538"/>
            <a:ext cx="79330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800" b="1" dirty="0"/>
              <a:t>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1800" dirty="0"/>
              <a:t>Heatmaps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1800" dirty="0"/>
              <a:t>Correlation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1800" dirty="0"/>
              <a:t>Bar Graphs</a:t>
            </a:r>
          </a:p>
          <a:p>
            <a:endParaRPr lang="en-GH" sz="1800" dirty="0"/>
          </a:p>
          <a:p>
            <a:endParaRPr lang="en-GH" sz="1800" dirty="0"/>
          </a:p>
          <a:p>
            <a:r>
              <a:rPr lang="en-GH" sz="1800" b="1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1800" dirty="0"/>
              <a:t>Shiny App (R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H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H" sz="1800" dirty="0"/>
          </a:p>
          <a:p>
            <a:r>
              <a:rPr lang="en-GH" sz="1800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H" sz="1800" dirty="0"/>
              <a:t>Regression Model</a:t>
            </a:r>
          </a:p>
          <a:p>
            <a:endParaRPr lang="en-GH" sz="1800" dirty="0"/>
          </a:p>
        </p:txBody>
      </p:sp>
    </p:spTree>
    <p:extLst>
      <p:ext uri="{BB962C8B-B14F-4D97-AF65-F5344CB8AC3E}">
        <p14:creationId xmlns:p14="http://schemas.microsoft.com/office/powerpoint/2010/main" val="25547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F8226-C92D-3DC6-EB9F-1F11AA961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4214A-EEAA-141B-A795-2B449A40D7E3}"/>
              </a:ext>
            </a:extLst>
          </p:cNvPr>
          <p:cNvSpPr txBox="1"/>
          <p:nvPr/>
        </p:nvSpPr>
        <p:spPr>
          <a:xfrm>
            <a:off x="2694723" y="50533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Extension 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F13AC-D507-940E-1FF5-4935B59816C4}"/>
              </a:ext>
            </a:extLst>
          </p:cNvPr>
          <p:cNvSpPr txBox="1"/>
          <p:nvPr/>
        </p:nvSpPr>
        <p:spPr>
          <a:xfrm>
            <a:off x="906967" y="1594623"/>
            <a:ext cx="805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IoT Integration- Smartwatch or a fitness band to record the sleep and fitness data in real-time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Full Automation: full end-to-end automation of the process from ETL to Dashboard.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Real-Time Sync - Even the data you get daily through wearable apps or mobile sleep trackers can be imported automatically into the SQL Server.</a:t>
            </a:r>
          </a:p>
          <a:p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40" y="189090"/>
            <a:ext cx="950473" cy="9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8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CFF04-F891-D179-CA2B-5026BA85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B5597-D671-427D-9BB5-2E0550FB4FAF}"/>
              </a:ext>
            </a:extLst>
          </p:cNvPr>
          <p:cNvSpPr txBox="1"/>
          <p:nvPr/>
        </p:nvSpPr>
        <p:spPr>
          <a:xfrm>
            <a:off x="2472038" y="23239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Conclusion &amp;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D060D-B39D-E3B0-02C0-275B2F40356F}"/>
              </a:ext>
            </a:extLst>
          </p:cNvPr>
          <p:cNvSpPr txBox="1"/>
          <p:nvPr/>
        </p:nvSpPr>
        <p:spPr>
          <a:xfrm>
            <a:off x="1615791" y="790656"/>
            <a:ext cx="5590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Student habits and lifestyle make a huge impact (especially sleep and screen time) on academic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Students who sleep better and avoid bad lifestyle habits regularly tend to perform significantly better in 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Excessive caffeine and alcohol consumption, and stress are strongly linked to poor performance.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87" y="3348112"/>
            <a:ext cx="1580707" cy="158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48" y="659067"/>
            <a:ext cx="748343" cy="7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6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3322" y="1814624"/>
            <a:ext cx="3487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you!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43177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248A-36AD-D0B6-2378-A9B307C5D2FE}"/>
              </a:ext>
            </a:extLst>
          </p:cNvPr>
          <p:cNvSpPr txBox="1"/>
          <p:nvPr/>
        </p:nvSpPr>
        <p:spPr>
          <a:xfrm>
            <a:off x="3096508" y="185668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D9EDC-421C-81F3-C06E-32C688DCC654}"/>
              </a:ext>
            </a:extLst>
          </p:cNvPr>
          <p:cNvSpPr txBox="1"/>
          <p:nvPr/>
        </p:nvSpPr>
        <p:spPr>
          <a:xfrm>
            <a:off x="1234069" y="947853"/>
            <a:ext cx="7567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the relationship between student lifestyle and their academic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Collect and integrate multiple public datasets from different sources (Kaggle, Mendeley, </a:t>
            </a:r>
            <a:r>
              <a:rPr lang="en-US" sz="1800" dirty="0" err="1"/>
              <a:t>RPubs</a:t>
            </a:r>
            <a:r>
              <a:rPr lang="en-US" sz="1800" dirty="0"/>
              <a:t>) for a comprehensive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Clean, transform, and store data in a relational database for easy access and reproducibility.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Big Data analytics tools to identify trends and correlations in student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Visualize and demonstrate the potential of data-driven decision-making in student wellness programs.</a:t>
            </a:r>
          </a:p>
        </p:txBody>
      </p:sp>
    </p:spTree>
    <p:extLst>
      <p:ext uri="{BB962C8B-B14F-4D97-AF65-F5344CB8AC3E}">
        <p14:creationId xmlns:p14="http://schemas.microsoft.com/office/powerpoint/2010/main" val="37084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D7BF-521E-6CDC-AFB0-63DBBB1B4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1E502-E169-C764-0578-0471E186C4CA}"/>
              </a:ext>
            </a:extLst>
          </p:cNvPr>
          <p:cNvSpPr txBox="1"/>
          <p:nvPr/>
        </p:nvSpPr>
        <p:spPr>
          <a:xfrm>
            <a:off x="3290549" y="460597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Why we picked this topic 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9578BA-DB38-0A2C-389B-A45ACF458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216514"/>
              </p:ext>
            </p:extLst>
          </p:nvPr>
        </p:nvGraphicFramePr>
        <p:xfrm>
          <a:off x="3000973" y="1333894"/>
          <a:ext cx="628928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oogle Shape;1678;p73"/>
          <p:cNvGrpSpPr/>
          <p:nvPr/>
        </p:nvGrpSpPr>
        <p:grpSpPr>
          <a:xfrm>
            <a:off x="6417109" y="2881793"/>
            <a:ext cx="2150601" cy="1407195"/>
            <a:chOff x="575208" y="653252"/>
            <a:chExt cx="6162181" cy="4032069"/>
          </a:xfrm>
        </p:grpSpPr>
        <p:sp>
          <p:nvSpPr>
            <p:cNvPr id="6" name="Google Shape;1679;p73"/>
            <p:cNvSpPr/>
            <p:nvPr/>
          </p:nvSpPr>
          <p:spPr>
            <a:xfrm>
              <a:off x="758506" y="2703775"/>
              <a:ext cx="2366953" cy="1522818"/>
            </a:xfrm>
            <a:custGeom>
              <a:avLst/>
              <a:gdLst/>
              <a:ahLst/>
              <a:cxnLst/>
              <a:rect l="l" t="t" r="r" b="b"/>
              <a:pathLst>
                <a:path w="4907" h="3157" extrusionOk="0">
                  <a:moveTo>
                    <a:pt x="4283" y="1"/>
                  </a:moveTo>
                  <a:cubicBezTo>
                    <a:pt x="3843" y="1"/>
                    <a:pt x="3145" y="249"/>
                    <a:pt x="1828" y="1004"/>
                  </a:cubicBezTo>
                  <a:cubicBezTo>
                    <a:pt x="1795" y="1021"/>
                    <a:pt x="1762" y="1038"/>
                    <a:pt x="1727" y="1059"/>
                  </a:cubicBezTo>
                  <a:cubicBezTo>
                    <a:pt x="1280" y="1321"/>
                    <a:pt x="685" y="1680"/>
                    <a:pt x="1" y="2144"/>
                  </a:cubicBezTo>
                  <a:lnTo>
                    <a:pt x="591" y="3157"/>
                  </a:lnTo>
                  <a:lnTo>
                    <a:pt x="2035" y="2578"/>
                  </a:lnTo>
                  <a:cubicBezTo>
                    <a:pt x="2284" y="2477"/>
                    <a:pt x="2529" y="2381"/>
                    <a:pt x="2779" y="2279"/>
                  </a:cubicBezTo>
                  <a:cubicBezTo>
                    <a:pt x="2935" y="2216"/>
                    <a:pt x="3091" y="2153"/>
                    <a:pt x="3247" y="2093"/>
                  </a:cubicBezTo>
                  <a:cubicBezTo>
                    <a:pt x="3800" y="1477"/>
                    <a:pt x="4353" y="861"/>
                    <a:pt x="4906" y="244"/>
                  </a:cubicBezTo>
                  <a:cubicBezTo>
                    <a:pt x="4868" y="211"/>
                    <a:pt x="4809" y="160"/>
                    <a:pt x="4729" y="113"/>
                  </a:cubicBezTo>
                  <a:cubicBezTo>
                    <a:pt x="4608" y="45"/>
                    <a:pt x="4468" y="1"/>
                    <a:pt x="4283" y="1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80;p73"/>
            <p:cNvSpPr/>
            <p:nvPr/>
          </p:nvSpPr>
          <p:spPr>
            <a:xfrm>
              <a:off x="1640264" y="3187585"/>
              <a:ext cx="458727" cy="760203"/>
            </a:xfrm>
            <a:custGeom>
              <a:avLst/>
              <a:gdLst/>
              <a:ahLst/>
              <a:cxnLst/>
              <a:rect l="l" t="t" r="r" b="b"/>
              <a:pathLst>
                <a:path w="951" h="1576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25"/>
                    <a:pt x="140" y="1053"/>
                    <a:pt x="207" y="1575"/>
                  </a:cubicBezTo>
                  <a:cubicBezTo>
                    <a:pt x="456" y="1474"/>
                    <a:pt x="701" y="1378"/>
                    <a:pt x="951" y="1276"/>
                  </a:cubicBezTo>
                  <a:lnTo>
                    <a:pt x="326" y="208"/>
                  </a:lnTo>
                  <a:cubicBezTo>
                    <a:pt x="220" y="141"/>
                    <a:pt x="111" y="69"/>
                    <a:pt x="0" y="1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81;p73"/>
            <p:cNvSpPr/>
            <p:nvPr/>
          </p:nvSpPr>
          <p:spPr>
            <a:xfrm>
              <a:off x="1611805" y="2610197"/>
              <a:ext cx="1664151" cy="1476512"/>
            </a:xfrm>
            <a:custGeom>
              <a:avLst/>
              <a:gdLst/>
              <a:ahLst/>
              <a:cxnLst/>
              <a:rect l="l" t="t" r="r" b="b"/>
              <a:pathLst>
                <a:path w="3450" h="3061" extrusionOk="0">
                  <a:moveTo>
                    <a:pt x="2328" y="0"/>
                  </a:moveTo>
                  <a:cubicBezTo>
                    <a:pt x="2186" y="0"/>
                    <a:pt x="2085" y="20"/>
                    <a:pt x="2064" y="25"/>
                  </a:cubicBezTo>
                  <a:cubicBezTo>
                    <a:pt x="1376" y="346"/>
                    <a:pt x="689" y="666"/>
                    <a:pt x="1" y="991"/>
                  </a:cubicBezTo>
                  <a:cubicBezTo>
                    <a:pt x="195" y="1679"/>
                    <a:pt x="385" y="2372"/>
                    <a:pt x="575" y="3060"/>
                  </a:cubicBezTo>
                  <a:cubicBezTo>
                    <a:pt x="1343" y="2620"/>
                    <a:pt x="2111" y="2186"/>
                    <a:pt x="2875" y="1747"/>
                  </a:cubicBezTo>
                  <a:cubicBezTo>
                    <a:pt x="3069" y="1435"/>
                    <a:pt x="3260" y="1118"/>
                    <a:pt x="3449" y="806"/>
                  </a:cubicBezTo>
                  <a:cubicBezTo>
                    <a:pt x="3416" y="683"/>
                    <a:pt x="3348" y="506"/>
                    <a:pt x="3196" y="346"/>
                  </a:cubicBezTo>
                  <a:cubicBezTo>
                    <a:pt x="2929" y="58"/>
                    <a:pt x="2570" y="0"/>
                    <a:pt x="2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82;p73"/>
            <p:cNvSpPr/>
            <p:nvPr/>
          </p:nvSpPr>
          <p:spPr>
            <a:xfrm>
              <a:off x="2346926" y="2779506"/>
              <a:ext cx="2551698" cy="1883143"/>
            </a:xfrm>
            <a:custGeom>
              <a:avLst/>
              <a:gdLst/>
              <a:ahLst/>
              <a:cxnLst/>
              <a:rect l="l" t="t" r="r" b="b"/>
              <a:pathLst>
                <a:path w="5290" h="3904" extrusionOk="0">
                  <a:moveTo>
                    <a:pt x="944" y="0"/>
                  </a:moveTo>
                  <a:cubicBezTo>
                    <a:pt x="749" y="0"/>
                    <a:pt x="578" y="9"/>
                    <a:pt x="435" y="20"/>
                  </a:cubicBezTo>
                  <a:cubicBezTo>
                    <a:pt x="287" y="492"/>
                    <a:pt x="160" y="1020"/>
                    <a:pt x="84" y="1599"/>
                  </a:cubicBezTo>
                  <a:cubicBezTo>
                    <a:pt x="76" y="1671"/>
                    <a:pt x="68" y="1742"/>
                    <a:pt x="59" y="1813"/>
                  </a:cubicBezTo>
                  <a:cubicBezTo>
                    <a:pt x="55" y="1852"/>
                    <a:pt x="51" y="1885"/>
                    <a:pt x="51" y="1920"/>
                  </a:cubicBezTo>
                  <a:cubicBezTo>
                    <a:pt x="43" y="1996"/>
                    <a:pt x="34" y="2072"/>
                    <a:pt x="30" y="2152"/>
                  </a:cubicBezTo>
                  <a:cubicBezTo>
                    <a:pt x="8" y="2447"/>
                    <a:pt x="0" y="2751"/>
                    <a:pt x="14" y="3072"/>
                  </a:cubicBezTo>
                  <a:lnTo>
                    <a:pt x="14" y="3101"/>
                  </a:lnTo>
                  <a:cubicBezTo>
                    <a:pt x="18" y="3206"/>
                    <a:pt x="26" y="3313"/>
                    <a:pt x="34" y="3418"/>
                  </a:cubicBezTo>
                  <a:lnTo>
                    <a:pt x="34" y="3456"/>
                  </a:lnTo>
                  <a:cubicBezTo>
                    <a:pt x="34" y="3469"/>
                    <a:pt x="39" y="3481"/>
                    <a:pt x="39" y="3490"/>
                  </a:cubicBezTo>
                  <a:cubicBezTo>
                    <a:pt x="51" y="3633"/>
                    <a:pt x="64" y="3769"/>
                    <a:pt x="84" y="3904"/>
                  </a:cubicBezTo>
                  <a:cubicBezTo>
                    <a:pt x="681" y="3867"/>
                    <a:pt x="1234" y="3776"/>
                    <a:pt x="2277" y="3776"/>
                  </a:cubicBezTo>
                  <a:cubicBezTo>
                    <a:pt x="2321" y="3776"/>
                    <a:pt x="2365" y="3777"/>
                    <a:pt x="2411" y="3777"/>
                  </a:cubicBezTo>
                  <a:cubicBezTo>
                    <a:pt x="3090" y="3781"/>
                    <a:pt x="3656" y="3823"/>
                    <a:pt x="4176" y="3865"/>
                  </a:cubicBezTo>
                  <a:cubicBezTo>
                    <a:pt x="4289" y="3693"/>
                    <a:pt x="4399" y="3524"/>
                    <a:pt x="4501" y="3358"/>
                  </a:cubicBezTo>
                  <a:cubicBezTo>
                    <a:pt x="4542" y="3288"/>
                    <a:pt x="4585" y="3216"/>
                    <a:pt x="4623" y="3144"/>
                  </a:cubicBezTo>
                  <a:cubicBezTo>
                    <a:pt x="4649" y="3105"/>
                    <a:pt x="4669" y="3064"/>
                    <a:pt x="4694" y="3021"/>
                  </a:cubicBezTo>
                  <a:cubicBezTo>
                    <a:pt x="4725" y="2966"/>
                    <a:pt x="4758" y="2908"/>
                    <a:pt x="4787" y="2852"/>
                  </a:cubicBezTo>
                  <a:cubicBezTo>
                    <a:pt x="4809" y="2810"/>
                    <a:pt x="4830" y="2768"/>
                    <a:pt x="4851" y="2730"/>
                  </a:cubicBezTo>
                  <a:cubicBezTo>
                    <a:pt x="4897" y="2637"/>
                    <a:pt x="4943" y="2548"/>
                    <a:pt x="4986" y="2460"/>
                  </a:cubicBezTo>
                  <a:cubicBezTo>
                    <a:pt x="4998" y="2430"/>
                    <a:pt x="5011" y="2401"/>
                    <a:pt x="5029" y="2376"/>
                  </a:cubicBezTo>
                  <a:cubicBezTo>
                    <a:pt x="5058" y="2312"/>
                    <a:pt x="5083" y="2253"/>
                    <a:pt x="5113" y="2193"/>
                  </a:cubicBezTo>
                  <a:cubicBezTo>
                    <a:pt x="5175" y="2050"/>
                    <a:pt x="5235" y="1907"/>
                    <a:pt x="5290" y="1772"/>
                  </a:cubicBezTo>
                  <a:cubicBezTo>
                    <a:pt x="5134" y="1616"/>
                    <a:pt x="4918" y="1421"/>
                    <a:pt x="4649" y="1223"/>
                  </a:cubicBezTo>
                  <a:cubicBezTo>
                    <a:pt x="4497" y="1109"/>
                    <a:pt x="4319" y="991"/>
                    <a:pt x="4129" y="872"/>
                  </a:cubicBezTo>
                  <a:cubicBezTo>
                    <a:pt x="4121" y="868"/>
                    <a:pt x="4112" y="864"/>
                    <a:pt x="4104" y="860"/>
                  </a:cubicBezTo>
                  <a:cubicBezTo>
                    <a:pt x="4100" y="860"/>
                    <a:pt x="4095" y="856"/>
                    <a:pt x="4091" y="851"/>
                  </a:cubicBezTo>
                  <a:cubicBezTo>
                    <a:pt x="4086" y="851"/>
                    <a:pt x="4082" y="847"/>
                    <a:pt x="4082" y="847"/>
                  </a:cubicBezTo>
                  <a:cubicBezTo>
                    <a:pt x="4066" y="839"/>
                    <a:pt x="4053" y="831"/>
                    <a:pt x="4041" y="826"/>
                  </a:cubicBezTo>
                  <a:cubicBezTo>
                    <a:pt x="4036" y="817"/>
                    <a:pt x="4028" y="817"/>
                    <a:pt x="4024" y="813"/>
                  </a:cubicBezTo>
                  <a:cubicBezTo>
                    <a:pt x="3977" y="788"/>
                    <a:pt x="3926" y="759"/>
                    <a:pt x="3876" y="733"/>
                  </a:cubicBezTo>
                  <a:cubicBezTo>
                    <a:pt x="3800" y="691"/>
                    <a:pt x="3720" y="648"/>
                    <a:pt x="3640" y="611"/>
                  </a:cubicBezTo>
                  <a:cubicBezTo>
                    <a:pt x="3542" y="564"/>
                    <a:pt x="3441" y="518"/>
                    <a:pt x="3340" y="476"/>
                  </a:cubicBezTo>
                  <a:cubicBezTo>
                    <a:pt x="3242" y="438"/>
                    <a:pt x="3141" y="395"/>
                    <a:pt x="3036" y="358"/>
                  </a:cubicBezTo>
                  <a:cubicBezTo>
                    <a:pt x="2812" y="282"/>
                    <a:pt x="2592" y="218"/>
                    <a:pt x="2381" y="167"/>
                  </a:cubicBezTo>
                  <a:cubicBezTo>
                    <a:pt x="2377" y="163"/>
                    <a:pt x="2373" y="163"/>
                    <a:pt x="2369" y="163"/>
                  </a:cubicBezTo>
                  <a:cubicBezTo>
                    <a:pt x="2141" y="108"/>
                    <a:pt x="1925" y="75"/>
                    <a:pt x="1723" y="50"/>
                  </a:cubicBezTo>
                  <a:cubicBezTo>
                    <a:pt x="1660" y="40"/>
                    <a:pt x="1600" y="32"/>
                    <a:pt x="1541" y="28"/>
                  </a:cubicBezTo>
                  <a:cubicBezTo>
                    <a:pt x="1324" y="8"/>
                    <a:pt x="1124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83;p73"/>
            <p:cNvSpPr/>
            <p:nvPr/>
          </p:nvSpPr>
          <p:spPr>
            <a:xfrm>
              <a:off x="3247014" y="2503595"/>
              <a:ext cx="1248837" cy="1169247"/>
            </a:xfrm>
            <a:custGeom>
              <a:avLst/>
              <a:gdLst/>
              <a:ahLst/>
              <a:cxnLst/>
              <a:rect l="l" t="t" r="r" b="b"/>
              <a:pathLst>
                <a:path w="2589" h="2424" extrusionOk="0">
                  <a:moveTo>
                    <a:pt x="1815" y="0"/>
                  </a:moveTo>
                  <a:cubicBezTo>
                    <a:pt x="1212" y="339"/>
                    <a:pt x="604" y="676"/>
                    <a:pt x="1" y="1014"/>
                  </a:cubicBezTo>
                  <a:lnTo>
                    <a:pt x="975" y="2424"/>
                  </a:lnTo>
                  <a:cubicBezTo>
                    <a:pt x="1511" y="1989"/>
                    <a:pt x="2052" y="1555"/>
                    <a:pt x="2588" y="1115"/>
                  </a:cubicBezTo>
                  <a:cubicBezTo>
                    <a:pt x="2331" y="744"/>
                    <a:pt x="2073" y="372"/>
                    <a:pt x="1815" y="0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4;p73"/>
            <p:cNvSpPr/>
            <p:nvPr/>
          </p:nvSpPr>
          <p:spPr>
            <a:xfrm>
              <a:off x="3898686" y="2534949"/>
              <a:ext cx="786251" cy="602953"/>
            </a:xfrm>
            <a:custGeom>
              <a:avLst/>
              <a:gdLst/>
              <a:ahLst/>
              <a:cxnLst/>
              <a:rect l="l" t="t" r="r" b="b"/>
              <a:pathLst>
                <a:path w="1630" h="1250" extrusionOk="0">
                  <a:moveTo>
                    <a:pt x="1073" y="1"/>
                  </a:moveTo>
                  <a:cubicBezTo>
                    <a:pt x="898" y="1"/>
                    <a:pt x="699" y="64"/>
                    <a:pt x="515" y="189"/>
                  </a:cubicBezTo>
                  <a:cubicBezTo>
                    <a:pt x="156" y="438"/>
                    <a:pt x="0" y="835"/>
                    <a:pt x="165" y="1075"/>
                  </a:cubicBezTo>
                  <a:cubicBezTo>
                    <a:pt x="246" y="1191"/>
                    <a:pt x="389" y="1249"/>
                    <a:pt x="556" y="1249"/>
                  </a:cubicBezTo>
                  <a:cubicBezTo>
                    <a:pt x="730" y="1249"/>
                    <a:pt x="931" y="1186"/>
                    <a:pt x="1115" y="1059"/>
                  </a:cubicBezTo>
                  <a:cubicBezTo>
                    <a:pt x="1473" y="810"/>
                    <a:pt x="1629" y="417"/>
                    <a:pt x="1465" y="177"/>
                  </a:cubicBezTo>
                  <a:cubicBezTo>
                    <a:pt x="1382" y="59"/>
                    <a:pt x="123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5;p73"/>
            <p:cNvSpPr/>
            <p:nvPr/>
          </p:nvSpPr>
          <p:spPr>
            <a:xfrm>
              <a:off x="3868297" y="1901124"/>
              <a:ext cx="1415252" cy="1293214"/>
            </a:xfrm>
            <a:custGeom>
              <a:avLst/>
              <a:gdLst/>
              <a:ahLst/>
              <a:cxnLst/>
              <a:rect l="l" t="t" r="r" b="b"/>
              <a:pathLst>
                <a:path w="2934" h="2681" extrusionOk="0">
                  <a:moveTo>
                    <a:pt x="1785" y="0"/>
                  </a:moveTo>
                  <a:lnTo>
                    <a:pt x="574" y="840"/>
                  </a:lnTo>
                  <a:cubicBezTo>
                    <a:pt x="114" y="1157"/>
                    <a:pt x="0" y="1785"/>
                    <a:pt x="316" y="2246"/>
                  </a:cubicBezTo>
                  <a:cubicBezTo>
                    <a:pt x="512" y="2528"/>
                    <a:pt x="827" y="2681"/>
                    <a:pt x="1147" y="2681"/>
                  </a:cubicBezTo>
                  <a:cubicBezTo>
                    <a:pt x="1346" y="2681"/>
                    <a:pt x="1546" y="2622"/>
                    <a:pt x="1723" y="2500"/>
                  </a:cubicBezTo>
                  <a:cubicBezTo>
                    <a:pt x="2128" y="2221"/>
                    <a:pt x="2528" y="1942"/>
                    <a:pt x="2933" y="1664"/>
                  </a:cubicBezTo>
                  <a:cubicBezTo>
                    <a:pt x="2933" y="1499"/>
                    <a:pt x="2904" y="1098"/>
                    <a:pt x="2634" y="688"/>
                  </a:cubicBezTo>
                  <a:cubicBezTo>
                    <a:pt x="2343" y="245"/>
                    <a:pt x="1937" y="59"/>
                    <a:pt x="1785" y="0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6;p73"/>
            <p:cNvSpPr/>
            <p:nvPr/>
          </p:nvSpPr>
          <p:spPr>
            <a:xfrm>
              <a:off x="4132632" y="2070916"/>
              <a:ext cx="348748" cy="287006"/>
            </a:xfrm>
            <a:custGeom>
              <a:avLst/>
              <a:gdLst/>
              <a:ahLst/>
              <a:cxnLst/>
              <a:rect l="l" t="t" r="r" b="b"/>
              <a:pathLst>
                <a:path w="723" h="595" extrusionOk="0">
                  <a:moveTo>
                    <a:pt x="416" y="1"/>
                  </a:moveTo>
                  <a:cubicBezTo>
                    <a:pt x="346" y="1"/>
                    <a:pt x="270" y="24"/>
                    <a:pt x="203" y="71"/>
                  </a:cubicBezTo>
                  <a:cubicBezTo>
                    <a:pt x="55" y="176"/>
                    <a:pt x="0" y="362"/>
                    <a:pt x="90" y="488"/>
                  </a:cubicBezTo>
                  <a:cubicBezTo>
                    <a:pt x="139" y="557"/>
                    <a:pt x="222" y="594"/>
                    <a:pt x="312" y="594"/>
                  </a:cubicBezTo>
                  <a:cubicBezTo>
                    <a:pt x="381" y="594"/>
                    <a:pt x="454" y="572"/>
                    <a:pt x="520" y="527"/>
                  </a:cubicBezTo>
                  <a:cubicBezTo>
                    <a:pt x="672" y="420"/>
                    <a:pt x="723" y="235"/>
                    <a:pt x="634" y="108"/>
                  </a:cubicBezTo>
                  <a:cubicBezTo>
                    <a:pt x="587" y="38"/>
                    <a:pt x="505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7;p73"/>
            <p:cNvSpPr/>
            <p:nvPr/>
          </p:nvSpPr>
          <p:spPr>
            <a:xfrm>
              <a:off x="4668054" y="2845108"/>
              <a:ext cx="346819" cy="285559"/>
            </a:xfrm>
            <a:custGeom>
              <a:avLst/>
              <a:gdLst/>
              <a:ahLst/>
              <a:cxnLst/>
              <a:rect l="l" t="t" r="r" b="b"/>
              <a:pathLst>
                <a:path w="719" h="592" extrusionOk="0">
                  <a:moveTo>
                    <a:pt x="415" y="0"/>
                  </a:moveTo>
                  <a:cubicBezTo>
                    <a:pt x="345" y="0"/>
                    <a:pt x="271" y="23"/>
                    <a:pt x="203" y="70"/>
                  </a:cubicBezTo>
                  <a:cubicBezTo>
                    <a:pt x="51" y="171"/>
                    <a:pt x="1" y="360"/>
                    <a:pt x="85" y="483"/>
                  </a:cubicBezTo>
                  <a:cubicBezTo>
                    <a:pt x="135" y="555"/>
                    <a:pt x="219" y="591"/>
                    <a:pt x="310" y="591"/>
                  </a:cubicBezTo>
                  <a:cubicBezTo>
                    <a:pt x="379" y="591"/>
                    <a:pt x="452" y="570"/>
                    <a:pt x="515" y="525"/>
                  </a:cubicBezTo>
                  <a:cubicBezTo>
                    <a:pt x="667" y="420"/>
                    <a:pt x="718" y="234"/>
                    <a:pt x="634" y="107"/>
                  </a:cubicBezTo>
                  <a:cubicBezTo>
                    <a:pt x="585" y="36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8;p73"/>
            <p:cNvSpPr/>
            <p:nvPr/>
          </p:nvSpPr>
          <p:spPr>
            <a:xfrm>
              <a:off x="2886207" y="3110407"/>
              <a:ext cx="485257" cy="222369"/>
            </a:xfrm>
            <a:custGeom>
              <a:avLst/>
              <a:gdLst/>
              <a:ahLst/>
              <a:cxnLst/>
              <a:rect l="l" t="t" r="r" b="b"/>
              <a:pathLst>
                <a:path w="1006" h="461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85"/>
                    <a:pt x="170" y="207"/>
                    <a:pt x="339" y="309"/>
                  </a:cubicBezTo>
                  <a:cubicBezTo>
                    <a:pt x="559" y="437"/>
                    <a:pt x="775" y="460"/>
                    <a:pt x="911" y="460"/>
                  </a:cubicBezTo>
                  <a:cubicBezTo>
                    <a:pt x="950" y="460"/>
                    <a:pt x="982" y="459"/>
                    <a:pt x="1006" y="45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89;p73"/>
            <p:cNvSpPr/>
            <p:nvPr/>
          </p:nvSpPr>
          <p:spPr>
            <a:xfrm>
              <a:off x="3937275" y="3536333"/>
              <a:ext cx="519987" cy="138920"/>
            </a:xfrm>
            <a:custGeom>
              <a:avLst/>
              <a:gdLst/>
              <a:ahLst/>
              <a:cxnLst/>
              <a:rect l="l" t="t" r="r" b="b"/>
              <a:pathLst>
                <a:path w="1078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76" y="72"/>
                    <a:pt x="207" y="168"/>
                    <a:pt x="397" y="232"/>
                  </a:cubicBezTo>
                  <a:cubicBezTo>
                    <a:pt x="521" y="273"/>
                    <a:pt x="639" y="287"/>
                    <a:pt x="741" y="287"/>
                  </a:cubicBezTo>
                  <a:cubicBezTo>
                    <a:pt x="894" y="287"/>
                    <a:pt x="1014" y="256"/>
                    <a:pt x="1077" y="2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0;p73"/>
            <p:cNvSpPr/>
            <p:nvPr/>
          </p:nvSpPr>
          <p:spPr>
            <a:xfrm>
              <a:off x="1568875" y="2721623"/>
              <a:ext cx="3429597" cy="1773647"/>
            </a:xfrm>
            <a:custGeom>
              <a:avLst/>
              <a:gdLst/>
              <a:ahLst/>
              <a:cxnLst/>
              <a:rect l="l" t="t" r="r" b="b"/>
              <a:pathLst>
                <a:path w="7110" h="3677" extrusionOk="0">
                  <a:moveTo>
                    <a:pt x="2500" y="0"/>
                  </a:moveTo>
                  <a:cubicBezTo>
                    <a:pt x="2373" y="8"/>
                    <a:pt x="2209" y="34"/>
                    <a:pt x="2036" y="115"/>
                  </a:cubicBezTo>
                  <a:cubicBezTo>
                    <a:pt x="1567" y="330"/>
                    <a:pt x="1385" y="815"/>
                    <a:pt x="1292" y="1035"/>
                  </a:cubicBezTo>
                  <a:cubicBezTo>
                    <a:pt x="1060" y="1596"/>
                    <a:pt x="668" y="2344"/>
                    <a:pt x="0" y="3412"/>
                  </a:cubicBezTo>
                  <a:cubicBezTo>
                    <a:pt x="849" y="3550"/>
                    <a:pt x="1824" y="3652"/>
                    <a:pt x="2901" y="3673"/>
                  </a:cubicBezTo>
                  <a:cubicBezTo>
                    <a:pt x="3025" y="3675"/>
                    <a:pt x="3148" y="3676"/>
                    <a:pt x="3270" y="3676"/>
                  </a:cubicBezTo>
                  <a:cubicBezTo>
                    <a:pt x="4743" y="3676"/>
                    <a:pt x="6041" y="3517"/>
                    <a:pt x="7110" y="3310"/>
                  </a:cubicBezTo>
                  <a:cubicBezTo>
                    <a:pt x="6996" y="3044"/>
                    <a:pt x="6882" y="2782"/>
                    <a:pt x="6772" y="2516"/>
                  </a:cubicBezTo>
                  <a:cubicBezTo>
                    <a:pt x="6860" y="2297"/>
                    <a:pt x="6954" y="2081"/>
                    <a:pt x="7047" y="1867"/>
                  </a:cubicBezTo>
                  <a:cubicBezTo>
                    <a:pt x="6599" y="1567"/>
                    <a:pt x="6151" y="1271"/>
                    <a:pt x="5704" y="971"/>
                  </a:cubicBezTo>
                  <a:cubicBezTo>
                    <a:pt x="5458" y="1440"/>
                    <a:pt x="5017" y="1655"/>
                    <a:pt x="4640" y="1655"/>
                  </a:cubicBezTo>
                  <a:cubicBezTo>
                    <a:pt x="4460" y="1655"/>
                    <a:pt x="4294" y="1606"/>
                    <a:pt x="4172" y="1512"/>
                  </a:cubicBezTo>
                  <a:cubicBezTo>
                    <a:pt x="3881" y="1284"/>
                    <a:pt x="3784" y="756"/>
                    <a:pt x="4002" y="271"/>
                  </a:cubicBezTo>
                  <a:cubicBezTo>
                    <a:pt x="3501" y="182"/>
                    <a:pt x="2998" y="94"/>
                    <a:pt x="2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91;p73"/>
            <p:cNvSpPr/>
            <p:nvPr/>
          </p:nvSpPr>
          <p:spPr>
            <a:xfrm>
              <a:off x="4154820" y="2483336"/>
              <a:ext cx="2428213" cy="1495324"/>
            </a:xfrm>
            <a:custGeom>
              <a:avLst/>
              <a:gdLst/>
              <a:ahLst/>
              <a:cxnLst/>
              <a:rect l="l" t="t" r="r" b="b"/>
              <a:pathLst>
                <a:path w="5034" h="3100" extrusionOk="0">
                  <a:moveTo>
                    <a:pt x="3352" y="1"/>
                  </a:moveTo>
                  <a:cubicBezTo>
                    <a:pt x="2812" y="13"/>
                    <a:pt x="1812" y="528"/>
                    <a:pt x="689" y="1102"/>
                  </a:cubicBezTo>
                  <a:cubicBezTo>
                    <a:pt x="575" y="1161"/>
                    <a:pt x="364" y="1271"/>
                    <a:pt x="225" y="1503"/>
                  </a:cubicBezTo>
                  <a:cubicBezTo>
                    <a:pt x="217" y="1516"/>
                    <a:pt x="208" y="1533"/>
                    <a:pt x="200" y="1550"/>
                  </a:cubicBezTo>
                  <a:cubicBezTo>
                    <a:pt x="1" y="1917"/>
                    <a:pt x="18" y="2449"/>
                    <a:pt x="258" y="2774"/>
                  </a:cubicBezTo>
                  <a:cubicBezTo>
                    <a:pt x="381" y="2943"/>
                    <a:pt x="541" y="3023"/>
                    <a:pt x="1022" y="3061"/>
                  </a:cubicBezTo>
                  <a:cubicBezTo>
                    <a:pt x="1398" y="3091"/>
                    <a:pt x="1964" y="3095"/>
                    <a:pt x="2859" y="3099"/>
                  </a:cubicBezTo>
                  <a:cubicBezTo>
                    <a:pt x="4244" y="3099"/>
                    <a:pt x="4514" y="3086"/>
                    <a:pt x="4716" y="2842"/>
                  </a:cubicBezTo>
                  <a:cubicBezTo>
                    <a:pt x="5033" y="2449"/>
                    <a:pt x="4995" y="1668"/>
                    <a:pt x="4636" y="1284"/>
                  </a:cubicBezTo>
                  <a:cubicBezTo>
                    <a:pt x="4628" y="1275"/>
                    <a:pt x="4619" y="1267"/>
                    <a:pt x="4611" y="1258"/>
                  </a:cubicBezTo>
                  <a:cubicBezTo>
                    <a:pt x="4349" y="1001"/>
                    <a:pt x="4003" y="1005"/>
                    <a:pt x="3817" y="634"/>
                  </a:cubicBezTo>
                  <a:cubicBezTo>
                    <a:pt x="3682" y="368"/>
                    <a:pt x="3804" y="258"/>
                    <a:pt x="3691" y="123"/>
                  </a:cubicBezTo>
                  <a:cubicBezTo>
                    <a:pt x="3619" y="38"/>
                    <a:pt x="3504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2;p73"/>
            <p:cNvSpPr/>
            <p:nvPr/>
          </p:nvSpPr>
          <p:spPr>
            <a:xfrm>
              <a:off x="4425908" y="1868324"/>
              <a:ext cx="1234366" cy="821946"/>
            </a:xfrm>
            <a:custGeom>
              <a:avLst/>
              <a:gdLst/>
              <a:ahLst/>
              <a:cxnLst/>
              <a:rect l="l" t="t" r="r" b="b"/>
              <a:pathLst>
                <a:path w="2559" h="1704" extrusionOk="0">
                  <a:moveTo>
                    <a:pt x="1148" y="0"/>
                  </a:moveTo>
                  <a:cubicBezTo>
                    <a:pt x="1069" y="0"/>
                    <a:pt x="988" y="6"/>
                    <a:pt x="908" y="18"/>
                  </a:cubicBezTo>
                  <a:cubicBezTo>
                    <a:pt x="406" y="94"/>
                    <a:pt x="0" y="419"/>
                    <a:pt x="30" y="482"/>
                  </a:cubicBezTo>
                  <a:cubicBezTo>
                    <a:pt x="34" y="492"/>
                    <a:pt x="49" y="500"/>
                    <a:pt x="86" y="500"/>
                  </a:cubicBezTo>
                  <a:cubicBezTo>
                    <a:pt x="155" y="500"/>
                    <a:pt x="300" y="472"/>
                    <a:pt x="596" y="380"/>
                  </a:cubicBezTo>
                  <a:cubicBezTo>
                    <a:pt x="617" y="423"/>
                    <a:pt x="663" y="495"/>
                    <a:pt x="731" y="567"/>
                  </a:cubicBezTo>
                  <a:cubicBezTo>
                    <a:pt x="1031" y="896"/>
                    <a:pt x="1461" y="883"/>
                    <a:pt x="1473" y="1039"/>
                  </a:cubicBezTo>
                  <a:cubicBezTo>
                    <a:pt x="1482" y="1140"/>
                    <a:pt x="1309" y="1204"/>
                    <a:pt x="1335" y="1280"/>
                  </a:cubicBezTo>
                  <a:cubicBezTo>
                    <a:pt x="1364" y="1368"/>
                    <a:pt x="1609" y="1313"/>
                    <a:pt x="1668" y="1432"/>
                  </a:cubicBezTo>
                  <a:cubicBezTo>
                    <a:pt x="1715" y="1524"/>
                    <a:pt x="1609" y="1639"/>
                    <a:pt x="1660" y="1685"/>
                  </a:cubicBezTo>
                  <a:cubicBezTo>
                    <a:pt x="1673" y="1699"/>
                    <a:pt x="1693" y="1703"/>
                    <a:pt x="1714" y="1703"/>
                  </a:cubicBezTo>
                  <a:cubicBezTo>
                    <a:pt x="1758" y="1703"/>
                    <a:pt x="1808" y="1682"/>
                    <a:pt x="1820" y="1676"/>
                  </a:cubicBezTo>
                  <a:cubicBezTo>
                    <a:pt x="1888" y="1647"/>
                    <a:pt x="1929" y="1600"/>
                    <a:pt x="1938" y="1592"/>
                  </a:cubicBezTo>
                  <a:cubicBezTo>
                    <a:pt x="2094" y="1415"/>
                    <a:pt x="2478" y="1440"/>
                    <a:pt x="2517" y="1301"/>
                  </a:cubicBezTo>
                  <a:cubicBezTo>
                    <a:pt x="2558" y="1157"/>
                    <a:pt x="2213" y="959"/>
                    <a:pt x="2259" y="875"/>
                  </a:cubicBezTo>
                  <a:cubicBezTo>
                    <a:pt x="2284" y="828"/>
                    <a:pt x="2398" y="862"/>
                    <a:pt x="2420" y="815"/>
                  </a:cubicBezTo>
                  <a:cubicBezTo>
                    <a:pt x="2441" y="764"/>
                    <a:pt x="2330" y="651"/>
                    <a:pt x="2208" y="579"/>
                  </a:cubicBezTo>
                  <a:cubicBezTo>
                    <a:pt x="2014" y="460"/>
                    <a:pt x="1849" y="486"/>
                    <a:pt x="1824" y="393"/>
                  </a:cubicBezTo>
                  <a:cubicBezTo>
                    <a:pt x="1803" y="334"/>
                    <a:pt x="1871" y="300"/>
                    <a:pt x="1866" y="242"/>
                  </a:cubicBezTo>
                  <a:cubicBezTo>
                    <a:pt x="1852" y="120"/>
                    <a:pt x="1520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3;p73"/>
            <p:cNvSpPr/>
            <p:nvPr/>
          </p:nvSpPr>
          <p:spPr>
            <a:xfrm>
              <a:off x="4250810" y="2483336"/>
              <a:ext cx="1548384" cy="764062"/>
            </a:xfrm>
            <a:custGeom>
              <a:avLst/>
              <a:gdLst/>
              <a:ahLst/>
              <a:cxnLst/>
              <a:rect l="l" t="t" r="r" b="b"/>
              <a:pathLst>
                <a:path w="3210" h="1584" extrusionOk="0">
                  <a:moveTo>
                    <a:pt x="3153" y="1"/>
                  </a:moveTo>
                  <a:cubicBezTo>
                    <a:pt x="2613" y="13"/>
                    <a:pt x="1613" y="528"/>
                    <a:pt x="490" y="1102"/>
                  </a:cubicBezTo>
                  <a:cubicBezTo>
                    <a:pt x="376" y="1161"/>
                    <a:pt x="165" y="1271"/>
                    <a:pt x="26" y="1503"/>
                  </a:cubicBezTo>
                  <a:cubicBezTo>
                    <a:pt x="18" y="1516"/>
                    <a:pt x="9" y="1533"/>
                    <a:pt x="1" y="1550"/>
                  </a:cubicBezTo>
                  <a:cubicBezTo>
                    <a:pt x="1" y="1562"/>
                    <a:pt x="1" y="1575"/>
                    <a:pt x="9" y="1579"/>
                  </a:cubicBezTo>
                  <a:cubicBezTo>
                    <a:pt x="12" y="1583"/>
                    <a:pt x="17" y="1584"/>
                    <a:pt x="22" y="1584"/>
                  </a:cubicBezTo>
                  <a:cubicBezTo>
                    <a:pt x="107" y="1584"/>
                    <a:pt x="409" y="1235"/>
                    <a:pt x="975" y="1069"/>
                  </a:cubicBezTo>
                  <a:cubicBezTo>
                    <a:pt x="1017" y="1057"/>
                    <a:pt x="1195" y="1006"/>
                    <a:pt x="1332" y="1006"/>
                  </a:cubicBezTo>
                  <a:cubicBezTo>
                    <a:pt x="1403" y="1006"/>
                    <a:pt x="1462" y="1020"/>
                    <a:pt x="1487" y="1060"/>
                  </a:cubicBezTo>
                  <a:cubicBezTo>
                    <a:pt x="1532" y="1141"/>
                    <a:pt x="1440" y="1271"/>
                    <a:pt x="1470" y="1293"/>
                  </a:cubicBezTo>
                  <a:cubicBezTo>
                    <a:pt x="1472" y="1294"/>
                    <a:pt x="1474" y="1294"/>
                    <a:pt x="1476" y="1294"/>
                  </a:cubicBezTo>
                  <a:cubicBezTo>
                    <a:pt x="1558" y="1294"/>
                    <a:pt x="1924" y="634"/>
                    <a:pt x="2342" y="634"/>
                  </a:cubicBezTo>
                  <a:cubicBezTo>
                    <a:pt x="2349" y="634"/>
                    <a:pt x="2357" y="634"/>
                    <a:pt x="2364" y="634"/>
                  </a:cubicBezTo>
                  <a:cubicBezTo>
                    <a:pt x="2559" y="645"/>
                    <a:pt x="2627" y="802"/>
                    <a:pt x="2758" y="802"/>
                  </a:cubicBezTo>
                  <a:cubicBezTo>
                    <a:pt x="2770" y="802"/>
                    <a:pt x="2782" y="801"/>
                    <a:pt x="2795" y="798"/>
                  </a:cubicBezTo>
                  <a:cubicBezTo>
                    <a:pt x="3036" y="748"/>
                    <a:pt x="3209" y="262"/>
                    <a:pt x="3153" y="1"/>
                  </a:cubicBezTo>
                  <a:close/>
                </a:path>
              </a:pathLst>
            </a:custGeom>
            <a:solidFill>
              <a:srgbClr val="2D1913">
                <a:alpha val="1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4;p73"/>
            <p:cNvSpPr/>
            <p:nvPr/>
          </p:nvSpPr>
          <p:spPr>
            <a:xfrm>
              <a:off x="4647795" y="3090148"/>
              <a:ext cx="1935238" cy="888512"/>
            </a:xfrm>
            <a:custGeom>
              <a:avLst/>
              <a:gdLst/>
              <a:ahLst/>
              <a:cxnLst/>
              <a:rect l="l" t="t" r="r" b="b"/>
              <a:pathLst>
                <a:path w="4012" h="1842" extrusionOk="0">
                  <a:moveTo>
                    <a:pt x="3589" y="0"/>
                  </a:moveTo>
                  <a:cubicBezTo>
                    <a:pt x="3390" y="182"/>
                    <a:pt x="3230" y="744"/>
                    <a:pt x="2715" y="925"/>
                  </a:cubicBezTo>
                  <a:cubicBezTo>
                    <a:pt x="2588" y="971"/>
                    <a:pt x="2461" y="985"/>
                    <a:pt x="2335" y="985"/>
                  </a:cubicBezTo>
                  <a:cubicBezTo>
                    <a:pt x="2139" y="985"/>
                    <a:pt x="1944" y="951"/>
                    <a:pt x="1749" y="951"/>
                  </a:cubicBezTo>
                  <a:cubicBezTo>
                    <a:pt x="1584" y="951"/>
                    <a:pt x="1418" y="975"/>
                    <a:pt x="1250" y="1064"/>
                  </a:cubicBezTo>
                  <a:cubicBezTo>
                    <a:pt x="1103" y="1144"/>
                    <a:pt x="937" y="1255"/>
                    <a:pt x="937" y="1255"/>
                  </a:cubicBezTo>
                  <a:cubicBezTo>
                    <a:pt x="693" y="1419"/>
                    <a:pt x="608" y="1512"/>
                    <a:pt x="495" y="1596"/>
                  </a:cubicBezTo>
                  <a:cubicBezTo>
                    <a:pt x="330" y="1719"/>
                    <a:pt x="157" y="1773"/>
                    <a:pt x="0" y="1803"/>
                  </a:cubicBezTo>
                  <a:cubicBezTo>
                    <a:pt x="376" y="1833"/>
                    <a:pt x="942" y="1837"/>
                    <a:pt x="1837" y="1841"/>
                  </a:cubicBezTo>
                  <a:cubicBezTo>
                    <a:pt x="3222" y="1841"/>
                    <a:pt x="3492" y="1828"/>
                    <a:pt x="3694" y="1584"/>
                  </a:cubicBezTo>
                  <a:cubicBezTo>
                    <a:pt x="4011" y="1191"/>
                    <a:pt x="3973" y="410"/>
                    <a:pt x="3614" y="26"/>
                  </a:cubicBezTo>
                  <a:cubicBezTo>
                    <a:pt x="3606" y="17"/>
                    <a:pt x="3597" y="9"/>
                    <a:pt x="3589" y="0"/>
                  </a:cubicBezTo>
                  <a:close/>
                </a:path>
              </a:pathLst>
            </a:custGeom>
            <a:solidFill>
              <a:srgbClr val="2D1913">
                <a:alpha val="1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5;p73"/>
            <p:cNvSpPr/>
            <p:nvPr/>
          </p:nvSpPr>
          <p:spPr>
            <a:xfrm>
              <a:off x="2216205" y="3406095"/>
              <a:ext cx="345372" cy="289418"/>
            </a:xfrm>
            <a:custGeom>
              <a:avLst/>
              <a:gdLst/>
              <a:ahLst/>
              <a:cxnLst/>
              <a:rect l="l" t="t" r="r" b="b"/>
              <a:pathLst>
                <a:path w="716" h="600" extrusionOk="0">
                  <a:moveTo>
                    <a:pt x="704" y="1"/>
                  </a:moveTo>
                  <a:cubicBezTo>
                    <a:pt x="703" y="1"/>
                    <a:pt x="702" y="2"/>
                    <a:pt x="702" y="4"/>
                  </a:cubicBezTo>
                  <a:lnTo>
                    <a:pt x="6" y="586"/>
                  </a:lnTo>
                  <a:cubicBezTo>
                    <a:pt x="1" y="590"/>
                    <a:pt x="1" y="595"/>
                    <a:pt x="10" y="600"/>
                  </a:cubicBezTo>
                  <a:lnTo>
                    <a:pt x="14" y="600"/>
                  </a:lnTo>
                  <a:lnTo>
                    <a:pt x="710" y="13"/>
                  </a:lnTo>
                  <a:cubicBezTo>
                    <a:pt x="715" y="13"/>
                    <a:pt x="715" y="8"/>
                    <a:pt x="710" y="4"/>
                  </a:cubicBezTo>
                  <a:cubicBezTo>
                    <a:pt x="708" y="2"/>
                    <a:pt x="706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6;p73"/>
            <p:cNvSpPr/>
            <p:nvPr/>
          </p:nvSpPr>
          <p:spPr>
            <a:xfrm>
              <a:off x="575208" y="4024002"/>
              <a:ext cx="6162181" cy="661319"/>
            </a:xfrm>
            <a:custGeom>
              <a:avLst/>
              <a:gdLst/>
              <a:ahLst/>
              <a:cxnLst/>
              <a:rect l="l" t="t" r="r" b="b"/>
              <a:pathLst>
                <a:path w="12775" h="1371" extrusionOk="0">
                  <a:moveTo>
                    <a:pt x="10286" y="0"/>
                  </a:moveTo>
                  <a:cubicBezTo>
                    <a:pt x="10187" y="0"/>
                    <a:pt x="10132" y="2"/>
                    <a:pt x="10132" y="2"/>
                  </a:cubicBezTo>
                  <a:cubicBezTo>
                    <a:pt x="9719" y="19"/>
                    <a:pt x="9351" y="49"/>
                    <a:pt x="9035" y="86"/>
                  </a:cubicBezTo>
                  <a:cubicBezTo>
                    <a:pt x="9006" y="86"/>
                    <a:pt x="8980" y="91"/>
                    <a:pt x="8950" y="95"/>
                  </a:cubicBezTo>
                  <a:cubicBezTo>
                    <a:pt x="8794" y="112"/>
                    <a:pt x="8655" y="129"/>
                    <a:pt x="8524" y="150"/>
                  </a:cubicBezTo>
                  <a:cubicBezTo>
                    <a:pt x="8308" y="180"/>
                    <a:pt x="8123" y="209"/>
                    <a:pt x="7975" y="230"/>
                  </a:cubicBezTo>
                  <a:cubicBezTo>
                    <a:pt x="7726" y="268"/>
                    <a:pt x="7465" y="297"/>
                    <a:pt x="7147" y="323"/>
                  </a:cubicBezTo>
                  <a:cubicBezTo>
                    <a:pt x="7034" y="332"/>
                    <a:pt x="6911" y="344"/>
                    <a:pt x="6785" y="353"/>
                  </a:cubicBezTo>
                  <a:cubicBezTo>
                    <a:pt x="6654" y="361"/>
                    <a:pt x="6518" y="369"/>
                    <a:pt x="6371" y="378"/>
                  </a:cubicBezTo>
                  <a:cubicBezTo>
                    <a:pt x="6316" y="382"/>
                    <a:pt x="6257" y="386"/>
                    <a:pt x="6198" y="390"/>
                  </a:cubicBezTo>
                  <a:cubicBezTo>
                    <a:pt x="6101" y="394"/>
                    <a:pt x="6000" y="404"/>
                    <a:pt x="5894" y="408"/>
                  </a:cubicBezTo>
                  <a:cubicBezTo>
                    <a:pt x="5598" y="429"/>
                    <a:pt x="5265" y="445"/>
                    <a:pt x="4889" y="466"/>
                  </a:cubicBezTo>
                  <a:cubicBezTo>
                    <a:pt x="4463" y="492"/>
                    <a:pt x="4061" y="509"/>
                    <a:pt x="3687" y="521"/>
                  </a:cubicBezTo>
                  <a:cubicBezTo>
                    <a:pt x="3648" y="525"/>
                    <a:pt x="3605" y="525"/>
                    <a:pt x="3564" y="525"/>
                  </a:cubicBezTo>
                  <a:cubicBezTo>
                    <a:pt x="3036" y="546"/>
                    <a:pt x="2563" y="556"/>
                    <a:pt x="2154" y="560"/>
                  </a:cubicBezTo>
                  <a:cubicBezTo>
                    <a:pt x="1487" y="564"/>
                    <a:pt x="976" y="564"/>
                    <a:pt x="622" y="568"/>
                  </a:cubicBezTo>
                  <a:cubicBezTo>
                    <a:pt x="537" y="572"/>
                    <a:pt x="461" y="572"/>
                    <a:pt x="394" y="576"/>
                  </a:cubicBezTo>
                  <a:cubicBezTo>
                    <a:pt x="149" y="589"/>
                    <a:pt x="22" y="610"/>
                    <a:pt x="18" y="665"/>
                  </a:cubicBezTo>
                  <a:cubicBezTo>
                    <a:pt x="1" y="821"/>
                    <a:pt x="1162" y="1125"/>
                    <a:pt x="2255" y="1265"/>
                  </a:cubicBezTo>
                  <a:cubicBezTo>
                    <a:pt x="2679" y="1318"/>
                    <a:pt x="3016" y="1337"/>
                    <a:pt x="3316" y="1337"/>
                  </a:cubicBezTo>
                  <a:cubicBezTo>
                    <a:pt x="3471" y="1337"/>
                    <a:pt x="3616" y="1332"/>
                    <a:pt x="3757" y="1324"/>
                  </a:cubicBezTo>
                  <a:cubicBezTo>
                    <a:pt x="4354" y="1287"/>
                    <a:pt x="4907" y="1196"/>
                    <a:pt x="5950" y="1196"/>
                  </a:cubicBezTo>
                  <a:cubicBezTo>
                    <a:pt x="5994" y="1196"/>
                    <a:pt x="6038" y="1197"/>
                    <a:pt x="6084" y="1197"/>
                  </a:cubicBezTo>
                  <a:cubicBezTo>
                    <a:pt x="6763" y="1201"/>
                    <a:pt x="7329" y="1243"/>
                    <a:pt x="7849" y="1285"/>
                  </a:cubicBezTo>
                  <a:cubicBezTo>
                    <a:pt x="8381" y="1328"/>
                    <a:pt x="8867" y="1370"/>
                    <a:pt x="9381" y="1370"/>
                  </a:cubicBezTo>
                  <a:cubicBezTo>
                    <a:pt x="9670" y="1370"/>
                    <a:pt x="9968" y="1357"/>
                    <a:pt x="10288" y="1324"/>
                  </a:cubicBezTo>
                  <a:cubicBezTo>
                    <a:pt x="10689" y="1281"/>
                    <a:pt x="11052" y="1180"/>
                    <a:pt x="11597" y="990"/>
                  </a:cubicBezTo>
                  <a:cubicBezTo>
                    <a:pt x="11703" y="952"/>
                    <a:pt x="11821" y="910"/>
                    <a:pt x="11944" y="868"/>
                  </a:cubicBezTo>
                  <a:cubicBezTo>
                    <a:pt x="12036" y="834"/>
                    <a:pt x="12133" y="800"/>
                    <a:pt x="12238" y="762"/>
                  </a:cubicBezTo>
                  <a:cubicBezTo>
                    <a:pt x="12517" y="661"/>
                    <a:pt x="12774" y="560"/>
                    <a:pt x="12770" y="445"/>
                  </a:cubicBezTo>
                  <a:cubicBezTo>
                    <a:pt x="12762" y="353"/>
                    <a:pt x="12585" y="285"/>
                    <a:pt x="12353" y="230"/>
                  </a:cubicBezTo>
                  <a:cubicBezTo>
                    <a:pt x="12344" y="230"/>
                    <a:pt x="12340" y="226"/>
                    <a:pt x="12332" y="226"/>
                  </a:cubicBezTo>
                  <a:cubicBezTo>
                    <a:pt x="12172" y="188"/>
                    <a:pt x="11985" y="158"/>
                    <a:pt x="11825" y="133"/>
                  </a:cubicBezTo>
                  <a:cubicBezTo>
                    <a:pt x="11669" y="108"/>
                    <a:pt x="11521" y="86"/>
                    <a:pt x="11377" y="69"/>
                  </a:cubicBezTo>
                  <a:cubicBezTo>
                    <a:pt x="10885" y="10"/>
                    <a:pt x="10490" y="0"/>
                    <a:pt x="10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7;p73"/>
            <p:cNvSpPr/>
            <p:nvPr/>
          </p:nvSpPr>
          <p:spPr>
            <a:xfrm>
              <a:off x="764777" y="4052461"/>
              <a:ext cx="5818256" cy="484774"/>
            </a:xfrm>
            <a:custGeom>
              <a:avLst/>
              <a:gdLst/>
              <a:ahLst/>
              <a:cxnLst/>
              <a:rect l="l" t="t" r="r" b="b"/>
              <a:pathLst>
                <a:path w="12062" h="1005" extrusionOk="0">
                  <a:moveTo>
                    <a:pt x="10369" y="1"/>
                  </a:moveTo>
                  <a:cubicBezTo>
                    <a:pt x="9891" y="1"/>
                    <a:pt x="9314" y="13"/>
                    <a:pt x="8642" y="27"/>
                  </a:cubicBezTo>
                  <a:cubicBezTo>
                    <a:pt x="8194" y="74"/>
                    <a:pt x="7840" y="133"/>
                    <a:pt x="7582" y="171"/>
                  </a:cubicBezTo>
                  <a:cubicBezTo>
                    <a:pt x="6910" y="269"/>
                    <a:pt x="6105" y="314"/>
                    <a:pt x="4496" y="407"/>
                  </a:cubicBezTo>
                  <a:cubicBezTo>
                    <a:pt x="2145" y="542"/>
                    <a:pt x="650" y="487"/>
                    <a:pt x="1" y="517"/>
                  </a:cubicBezTo>
                  <a:cubicBezTo>
                    <a:pt x="9" y="538"/>
                    <a:pt x="21" y="573"/>
                    <a:pt x="42" y="614"/>
                  </a:cubicBezTo>
                  <a:cubicBezTo>
                    <a:pt x="220" y="914"/>
                    <a:pt x="667" y="957"/>
                    <a:pt x="1102" y="990"/>
                  </a:cubicBezTo>
                  <a:cubicBezTo>
                    <a:pt x="1204" y="998"/>
                    <a:pt x="1320" y="1004"/>
                    <a:pt x="1452" y="1004"/>
                  </a:cubicBezTo>
                  <a:cubicBezTo>
                    <a:pt x="1655" y="1004"/>
                    <a:pt x="1894" y="991"/>
                    <a:pt x="2170" y="952"/>
                  </a:cubicBezTo>
                  <a:cubicBezTo>
                    <a:pt x="2731" y="871"/>
                    <a:pt x="2635" y="801"/>
                    <a:pt x="2985" y="783"/>
                  </a:cubicBezTo>
                  <a:cubicBezTo>
                    <a:pt x="3049" y="780"/>
                    <a:pt x="3118" y="778"/>
                    <a:pt x="3189" y="778"/>
                  </a:cubicBezTo>
                  <a:cubicBezTo>
                    <a:pt x="3414" y="778"/>
                    <a:pt x="3661" y="792"/>
                    <a:pt x="3880" y="792"/>
                  </a:cubicBezTo>
                  <a:cubicBezTo>
                    <a:pt x="4055" y="792"/>
                    <a:pt x="4211" y="783"/>
                    <a:pt x="4323" y="750"/>
                  </a:cubicBezTo>
                  <a:cubicBezTo>
                    <a:pt x="4648" y="653"/>
                    <a:pt x="4665" y="567"/>
                    <a:pt x="4948" y="501"/>
                  </a:cubicBezTo>
                  <a:cubicBezTo>
                    <a:pt x="5048" y="476"/>
                    <a:pt x="5137" y="466"/>
                    <a:pt x="5220" y="466"/>
                  </a:cubicBezTo>
                  <a:cubicBezTo>
                    <a:pt x="5608" y="466"/>
                    <a:pt x="5847" y="692"/>
                    <a:pt x="6425" y="699"/>
                  </a:cubicBezTo>
                  <a:cubicBezTo>
                    <a:pt x="6438" y="699"/>
                    <a:pt x="6452" y="699"/>
                    <a:pt x="6465" y="699"/>
                  </a:cubicBezTo>
                  <a:cubicBezTo>
                    <a:pt x="7200" y="699"/>
                    <a:pt x="7360" y="507"/>
                    <a:pt x="7886" y="507"/>
                  </a:cubicBezTo>
                  <a:cubicBezTo>
                    <a:pt x="7967" y="507"/>
                    <a:pt x="8058" y="511"/>
                    <a:pt x="8161" y="522"/>
                  </a:cubicBezTo>
                  <a:cubicBezTo>
                    <a:pt x="8574" y="559"/>
                    <a:pt x="8671" y="639"/>
                    <a:pt x="9119" y="737"/>
                  </a:cubicBezTo>
                  <a:cubicBezTo>
                    <a:pt x="9189" y="753"/>
                    <a:pt x="9911" y="989"/>
                    <a:pt x="10637" y="989"/>
                  </a:cubicBezTo>
                  <a:cubicBezTo>
                    <a:pt x="10830" y="989"/>
                    <a:pt x="11023" y="973"/>
                    <a:pt x="11204" y="931"/>
                  </a:cubicBezTo>
                  <a:cubicBezTo>
                    <a:pt x="11327" y="902"/>
                    <a:pt x="11444" y="863"/>
                    <a:pt x="11551" y="809"/>
                  </a:cubicBezTo>
                  <a:cubicBezTo>
                    <a:pt x="11664" y="754"/>
                    <a:pt x="11765" y="682"/>
                    <a:pt x="11855" y="593"/>
                  </a:cubicBezTo>
                  <a:cubicBezTo>
                    <a:pt x="11981" y="466"/>
                    <a:pt x="12061" y="386"/>
                    <a:pt x="12044" y="289"/>
                  </a:cubicBezTo>
                  <a:cubicBezTo>
                    <a:pt x="12040" y="243"/>
                    <a:pt x="12011" y="205"/>
                    <a:pt x="11960" y="171"/>
                  </a:cubicBezTo>
                  <a:cubicBezTo>
                    <a:pt x="11816" y="74"/>
                    <a:pt x="11487" y="27"/>
                    <a:pt x="10984" y="10"/>
                  </a:cubicBezTo>
                  <a:cubicBezTo>
                    <a:pt x="10802" y="4"/>
                    <a:pt x="10597" y="1"/>
                    <a:pt x="10369" y="1"/>
                  </a:cubicBezTo>
                  <a:close/>
                </a:path>
              </a:pathLst>
            </a:custGeom>
            <a:solidFill>
              <a:srgbClr val="2D1913">
                <a:alpha val="1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8;p73"/>
            <p:cNvSpPr/>
            <p:nvPr/>
          </p:nvSpPr>
          <p:spPr>
            <a:xfrm>
              <a:off x="3562961" y="3673324"/>
              <a:ext cx="2966529" cy="710038"/>
            </a:xfrm>
            <a:custGeom>
              <a:avLst/>
              <a:gdLst/>
              <a:ahLst/>
              <a:cxnLst/>
              <a:rect l="l" t="t" r="r" b="b"/>
              <a:pathLst>
                <a:path w="6150" h="1472" extrusionOk="0">
                  <a:moveTo>
                    <a:pt x="4201" y="0"/>
                  </a:moveTo>
                  <a:cubicBezTo>
                    <a:pt x="3818" y="0"/>
                    <a:pt x="3410" y="45"/>
                    <a:pt x="2984" y="184"/>
                  </a:cubicBezTo>
                  <a:cubicBezTo>
                    <a:pt x="2849" y="227"/>
                    <a:pt x="2642" y="307"/>
                    <a:pt x="2401" y="434"/>
                  </a:cubicBezTo>
                  <a:cubicBezTo>
                    <a:pt x="2199" y="425"/>
                    <a:pt x="1992" y="416"/>
                    <a:pt x="1785" y="408"/>
                  </a:cubicBezTo>
                  <a:cubicBezTo>
                    <a:pt x="1561" y="429"/>
                    <a:pt x="1337" y="447"/>
                    <a:pt x="1119" y="467"/>
                  </a:cubicBezTo>
                  <a:cubicBezTo>
                    <a:pt x="975" y="568"/>
                    <a:pt x="836" y="670"/>
                    <a:pt x="696" y="776"/>
                  </a:cubicBezTo>
                  <a:cubicBezTo>
                    <a:pt x="544" y="852"/>
                    <a:pt x="371" y="953"/>
                    <a:pt x="198" y="1088"/>
                  </a:cubicBezTo>
                  <a:cubicBezTo>
                    <a:pt x="127" y="1147"/>
                    <a:pt x="59" y="1202"/>
                    <a:pt x="0" y="1261"/>
                  </a:cubicBezTo>
                  <a:cubicBezTo>
                    <a:pt x="20" y="1269"/>
                    <a:pt x="59" y="1287"/>
                    <a:pt x="105" y="1295"/>
                  </a:cubicBezTo>
                  <a:cubicBezTo>
                    <a:pt x="112" y="1295"/>
                    <a:pt x="119" y="1295"/>
                    <a:pt x="125" y="1295"/>
                  </a:cubicBezTo>
                  <a:cubicBezTo>
                    <a:pt x="213" y="1295"/>
                    <a:pt x="266" y="1251"/>
                    <a:pt x="352" y="1251"/>
                  </a:cubicBezTo>
                  <a:cubicBezTo>
                    <a:pt x="361" y="1251"/>
                    <a:pt x="370" y="1251"/>
                    <a:pt x="380" y="1252"/>
                  </a:cubicBezTo>
                  <a:cubicBezTo>
                    <a:pt x="435" y="1261"/>
                    <a:pt x="435" y="1273"/>
                    <a:pt x="498" y="1291"/>
                  </a:cubicBezTo>
                  <a:cubicBezTo>
                    <a:pt x="527" y="1297"/>
                    <a:pt x="559" y="1301"/>
                    <a:pt x="593" y="1301"/>
                  </a:cubicBezTo>
                  <a:cubicBezTo>
                    <a:pt x="646" y="1301"/>
                    <a:pt x="705" y="1291"/>
                    <a:pt x="772" y="1265"/>
                  </a:cubicBezTo>
                  <a:cubicBezTo>
                    <a:pt x="873" y="1257"/>
                    <a:pt x="971" y="1248"/>
                    <a:pt x="1072" y="1240"/>
                  </a:cubicBezTo>
                  <a:cubicBezTo>
                    <a:pt x="1148" y="1269"/>
                    <a:pt x="1261" y="1303"/>
                    <a:pt x="1405" y="1312"/>
                  </a:cubicBezTo>
                  <a:cubicBezTo>
                    <a:pt x="1419" y="1312"/>
                    <a:pt x="1432" y="1313"/>
                    <a:pt x="1445" y="1313"/>
                  </a:cubicBezTo>
                  <a:cubicBezTo>
                    <a:pt x="1562" y="1313"/>
                    <a:pt x="1662" y="1297"/>
                    <a:pt x="1731" y="1277"/>
                  </a:cubicBezTo>
                  <a:cubicBezTo>
                    <a:pt x="2154" y="1147"/>
                    <a:pt x="2502" y="1117"/>
                    <a:pt x="2750" y="1117"/>
                  </a:cubicBezTo>
                  <a:cubicBezTo>
                    <a:pt x="2766" y="1117"/>
                    <a:pt x="2783" y="1117"/>
                    <a:pt x="2798" y="1117"/>
                  </a:cubicBezTo>
                  <a:cubicBezTo>
                    <a:pt x="3655" y="1125"/>
                    <a:pt x="4106" y="1472"/>
                    <a:pt x="4756" y="1472"/>
                  </a:cubicBezTo>
                  <a:cubicBezTo>
                    <a:pt x="4795" y="1472"/>
                    <a:pt x="4835" y="1471"/>
                    <a:pt x="4875" y="1468"/>
                  </a:cubicBezTo>
                  <a:cubicBezTo>
                    <a:pt x="4939" y="1464"/>
                    <a:pt x="5259" y="1439"/>
                    <a:pt x="5766" y="1404"/>
                  </a:cubicBezTo>
                  <a:cubicBezTo>
                    <a:pt x="5838" y="1400"/>
                    <a:pt x="5910" y="1396"/>
                    <a:pt x="5982" y="1392"/>
                  </a:cubicBezTo>
                  <a:cubicBezTo>
                    <a:pt x="6011" y="1353"/>
                    <a:pt x="6150" y="1147"/>
                    <a:pt x="6142" y="843"/>
                  </a:cubicBezTo>
                  <a:cubicBezTo>
                    <a:pt x="6130" y="543"/>
                    <a:pt x="5973" y="273"/>
                    <a:pt x="5745" y="163"/>
                  </a:cubicBezTo>
                  <a:cubicBezTo>
                    <a:pt x="5627" y="138"/>
                    <a:pt x="5441" y="108"/>
                    <a:pt x="5213" y="79"/>
                  </a:cubicBezTo>
                  <a:cubicBezTo>
                    <a:pt x="4900" y="40"/>
                    <a:pt x="4561" y="0"/>
                    <a:pt x="4201" y="0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9;p73"/>
            <p:cNvSpPr/>
            <p:nvPr/>
          </p:nvSpPr>
          <p:spPr>
            <a:xfrm>
              <a:off x="4191480" y="4139286"/>
              <a:ext cx="263852" cy="140850"/>
            </a:xfrm>
            <a:custGeom>
              <a:avLst/>
              <a:gdLst/>
              <a:ahLst/>
              <a:cxnLst/>
              <a:rect l="l" t="t" r="r" b="b"/>
              <a:pathLst>
                <a:path w="547" h="292" extrusionOk="0">
                  <a:moveTo>
                    <a:pt x="539" y="0"/>
                  </a:moveTo>
                  <a:cubicBezTo>
                    <a:pt x="537" y="0"/>
                    <a:pt x="535" y="1"/>
                    <a:pt x="533" y="4"/>
                  </a:cubicBezTo>
                  <a:lnTo>
                    <a:pt x="9" y="278"/>
                  </a:lnTo>
                  <a:cubicBezTo>
                    <a:pt x="5" y="278"/>
                    <a:pt x="1" y="282"/>
                    <a:pt x="5" y="286"/>
                  </a:cubicBezTo>
                  <a:cubicBezTo>
                    <a:pt x="5" y="291"/>
                    <a:pt x="9" y="291"/>
                    <a:pt x="14" y="291"/>
                  </a:cubicBezTo>
                  <a:lnTo>
                    <a:pt x="541" y="17"/>
                  </a:lnTo>
                  <a:cubicBezTo>
                    <a:pt x="546" y="13"/>
                    <a:pt x="546" y="8"/>
                    <a:pt x="546" y="4"/>
                  </a:cubicBezTo>
                  <a:cubicBezTo>
                    <a:pt x="544" y="1"/>
                    <a:pt x="541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00;p73"/>
            <p:cNvSpPr/>
            <p:nvPr/>
          </p:nvSpPr>
          <p:spPr>
            <a:xfrm>
              <a:off x="4446167" y="4138804"/>
              <a:ext cx="253240" cy="23153"/>
            </a:xfrm>
            <a:custGeom>
              <a:avLst/>
              <a:gdLst/>
              <a:ahLst/>
              <a:cxnLst/>
              <a:rect l="l" t="t" r="r" b="b"/>
              <a:pathLst>
                <a:path w="525" h="48" extrusionOk="0">
                  <a:moveTo>
                    <a:pt x="9" y="0"/>
                  </a:moveTo>
                  <a:cubicBezTo>
                    <a:pt x="5" y="0"/>
                    <a:pt x="5" y="0"/>
                    <a:pt x="1" y="5"/>
                  </a:cubicBezTo>
                  <a:cubicBezTo>
                    <a:pt x="1" y="9"/>
                    <a:pt x="5" y="14"/>
                    <a:pt x="9" y="14"/>
                  </a:cubicBezTo>
                  <a:lnTo>
                    <a:pt x="516" y="47"/>
                  </a:lnTo>
                  <a:cubicBezTo>
                    <a:pt x="520" y="47"/>
                    <a:pt x="520" y="43"/>
                    <a:pt x="525" y="39"/>
                  </a:cubicBezTo>
                  <a:cubicBezTo>
                    <a:pt x="525" y="34"/>
                    <a:pt x="520" y="30"/>
                    <a:pt x="516" y="3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1;p73"/>
            <p:cNvSpPr/>
            <p:nvPr/>
          </p:nvSpPr>
          <p:spPr>
            <a:xfrm>
              <a:off x="3764107" y="3982518"/>
              <a:ext cx="444256" cy="262888"/>
            </a:xfrm>
            <a:custGeom>
              <a:avLst/>
              <a:gdLst/>
              <a:ahLst/>
              <a:cxnLst/>
              <a:rect l="l" t="t" r="r" b="b"/>
              <a:pathLst>
                <a:path w="921" h="545" extrusionOk="0">
                  <a:moveTo>
                    <a:pt x="914" y="0"/>
                  </a:moveTo>
                  <a:cubicBezTo>
                    <a:pt x="912" y="0"/>
                    <a:pt x="910" y="1"/>
                    <a:pt x="908" y="3"/>
                  </a:cubicBezTo>
                  <a:lnTo>
                    <a:pt x="5" y="527"/>
                  </a:lnTo>
                  <a:cubicBezTo>
                    <a:pt x="0" y="531"/>
                    <a:pt x="0" y="535"/>
                    <a:pt x="0" y="540"/>
                  </a:cubicBezTo>
                  <a:cubicBezTo>
                    <a:pt x="0" y="540"/>
                    <a:pt x="5" y="544"/>
                    <a:pt x="9" y="544"/>
                  </a:cubicBezTo>
                  <a:lnTo>
                    <a:pt x="14" y="540"/>
                  </a:lnTo>
                  <a:lnTo>
                    <a:pt x="916" y="16"/>
                  </a:lnTo>
                  <a:cubicBezTo>
                    <a:pt x="916" y="12"/>
                    <a:pt x="920" y="8"/>
                    <a:pt x="916" y="3"/>
                  </a:cubicBezTo>
                  <a:cubicBezTo>
                    <a:pt x="916" y="1"/>
                    <a:pt x="915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2;p73"/>
            <p:cNvSpPr/>
            <p:nvPr/>
          </p:nvSpPr>
          <p:spPr>
            <a:xfrm>
              <a:off x="3847555" y="4025931"/>
              <a:ext cx="489116" cy="239252"/>
            </a:xfrm>
            <a:custGeom>
              <a:avLst/>
              <a:gdLst/>
              <a:ahLst/>
              <a:cxnLst/>
              <a:rect l="l" t="t" r="r" b="b"/>
              <a:pathLst>
                <a:path w="1014" h="496" extrusionOk="0">
                  <a:moveTo>
                    <a:pt x="1009" y="1"/>
                  </a:moveTo>
                  <a:cubicBezTo>
                    <a:pt x="1008" y="1"/>
                    <a:pt x="1007" y="1"/>
                    <a:pt x="1006" y="2"/>
                  </a:cubicBezTo>
                  <a:lnTo>
                    <a:pt x="9" y="484"/>
                  </a:lnTo>
                  <a:cubicBezTo>
                    <a:pt x="5" y="484"/>
                    <a:pt x="1" y="488"/>
                    <a:pt x="5" y="492"/>
                  </a:cubicBezTo>
                  <a:cubicBezTo>
                    <a:pt x="5" y="496"/>
                    <a:pt x="9" y="496"/>
                    <a:pt x="9" y="496"/>
                  </a:cubicBezTo>
                  <a:lnTo>
                    <a:pt x="13" y="496"/>
                  </a:lnTo>
                  <a:lnTo>
                    <a:pt x="1010" y="15"/>
                  </a:lnTo>
                  <a:cubicBezTo>
                    <a:pt x="1014" y="15"/>
                    <a:pt x="1014" y="6"/>
                    <a:pt x="1014" y="6"/>
                  </a:cubicBezTo>
                  <a:cubicBezTo>
                    <a:pt x="1014" y="4"/>
                    <a:pt x="1012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3;p73"/>
            <p:cNvSpPr/>
            <p:nvPr/>
          </p:nvSpPr>
          <p:spPr>
            <a:xfrm>
              <a:off x="3053587" y="3019723"/>
              <a:ext cx="1255107" cy="1241119"/>
            </a:xfrm>
            <a:custGeom>
              <a:avLst/>
              <a:gdLst/>
              <a:ahLst/>
              <a:cxnLst/>
              <a:rect l="l" t="t" r="r" b="b"/>
              <a:pathLst>
                <a:path w="2602" h="2573" extrusionOk="0">
                  <a:moveTo>
                    <a:pt x="1705" y="1"/>
                  </a:moveTo>
                  <a:cubicBezTo>
                    <a:pt x="1668" y="1"/>
                    <a:pt x="1630" y="16"/>
                    <a:pt x="1600" y="45"/>
                  </a:cubicBezTo>
                  <a:lnTo>
                    <a:pt x="59" y="1586"/>
                  </a:lnTo>
                  <a:cubicBezTo>
                    <a:pt x="0" y="1645"/>
                    <a:pt x="0" y="1738"/>
                    <a:pt x="59" y="1793"/>
                  </a:cubicBezTo>
                  <a:lnTo>
                    <a:pt x="794" y="2531"/>
                  </a:lnTo>
                  <a:cubicBezTo>
                    <a:pt x="824" y="2559"/>
                    <a:pt x="862" y="2573"/>
                    <a:pt x="899" y="2573"/>
                  </a:cubicBezTo>
                  <a:cubicBezTo>
                    <a:pt x="936" y="2573"/>
                    <a:pt x="973" y="2559"/>
                    <a:pt x="1000" y="2531"/>
                  </a:cubicBezTo>
                  <a:lnTo>
                    <a:pt x="2545" y="991"/>
                  </a:lnTo>
                  <a:cubicBezTo>
                    <a:pt x="2601" y="931"/>
                    <a:pt x="2601" y="839"/>
                    <a:pt x="2545" y="784"/>
                  </a:cubicBezTo>
                  <a:lnTo>
                    <a:pt x="1807" y="45"/>
                  </a:lnTo>
                  <a:cubicBezTo>
                    <a:pt x="1779" y="16"/>
                    <a:pt x="1742" y="1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4;p73"/>
            <p:cNvSpPr/>
            <p:nvPr/>
          </p:nvSpPr>
          <p:spPr>
            <a:xfrm>
              <a:off x="3998052" y="3381495"/>
              <a:ext cx="220440" cy="219957"/>
            </a:xfrm>
            <a:custGeom>
              <a:avLst/>
              <a:gdLst/>
              <a:ahLst/>
              <a:cxnLst/>
              <a:rect l="l" t="t" r="r" b="b"/>
              <a:pathLst>
                <a:path w="457" h="456" extrusionOk="0">
                  <a:moveTo>
                    <a:pt x="305" y="39"/>
                  </a:moveTo>
                  <a:cubicBezTo>
                    <a:pt x="330" y="39"/>
                    <a:pt x="355" y="47"/>
                    <a:pt x="373" y="64"/>
                  </a:cubicBezTo>
                  <a:lnTo>
                    <a:pt x="394" y="84"/>
                  </a:lnTo>
                  <a:cubicBezTo>
                    <a:pt x="410" y="101"/>
                    <a:pt x="419" y="127"/>
                    <a:pt x="419" y="152"/>
                  </a:cubicBezTo>
                  <a:cubicBezTo>
                    <a:pt x="419" y="177"/>
                    <a:pt x="410" y="199"/>
                    <a:pt x="394" y="220"/>
                  </a:cubicBezTo>
                  <a:lnTo>
                    <a:pt x="221" y="388"/>
                  </a:lnTo>
                  <a:cubicBezTo>
                    <a:pt x="203" y="405"/>
                    <a:pt x="178" y="419"/>
                    <a:pt x="153" y="419"/>
                  </a:cubicBezTo>
                  <a:cubicBezTo>
                    <a:pt x="127" y="419"/>
                    <a:pt x="106" y="405"/>
                    <a:pt x="86" y="388"/>
                  </a:cubicBezTo>
                  <a:lnTo>
                    <a:pt x="69" y="372"/>
                  </a:lnTo>
                  <a:cubicBezTo>
                    <a:pt x="51" y="351"/>
                    <a:pt x="39" y="329"/>
                    <a:pt x="39" y="304"/>
                  </a:cubicBezTo>
                  <a:cubicBezTo>
                    <a:pt x="39" y="279"/>
                    <a:pt x="51" y="253"/>
                    <a:pt x="69" y="236"/>
                  </a:cubicBezTo>
                  <a:lnTo>
                    <a:pt x="242" y="64"/>
                  </a:lnTo>
                  <a:cubicBezTo>
                    <a:pt x="258" y="47"/>
                    <a:pt x="283" y="39"/>
                    <a:pt x="305" y="39"/>
                  </a:cubicBezTo>
                  <a:close/>
                  <a:moveTo>
                    <a:pt x="305" y="1"/>
                  </a:moveTo>
                  <a:cubicBezTo>
                    <a:pt x="272" y="1"/>
                    <a:pt x="238" y="13"/>
                    <a:pt x="213" y="39"/>
                  </a:cubicBezTo>
                  <a:lnTo>
                    <a:pt x="43" y="211"/>
                  </a:lnTo>
                  <a:cubicBezTo>
                    <a:pt x="18" y="236"/>
                    <a:pt x="1" y="267"/>
                    <a:pt x="1" y="304"/>
                  </a:cubicBezTo>
                  <a:cubicBezTo>
                    <a:pt x="1" y="337"/>
                    <a:pt x="18" y="372"/>
                    <a:pt x="43" y="397"/>
                  </a:cubicBezTo>
                  <a:lnTo>
                    <a:pt x="61" y="413"/>
                  </a:lnTo>
                  <a:cubicBezTo>
                    <a:pt x="86" y="439"/>
                    <a:pt x="119" y="456"/>
                    <a:pt x="153" y="456"/>
                  </a:cubicBezTo>
                  <a:cubicBezTo>
                    <a:pt x="191" y="456"/>
                    <a:pt x="221" y="439"/>
                    <a:pt x="246" y="419"/>
                  </a:cubicBezTo>
                  <a:lnTo>
                    <a:pt x="419" y="245"/>
                  </a:lnTo>
                  <a:cubicBezTo>
                    <a:pt x="445" y="220"/>
                    <a:pt x="457" y="185"/>
                    <a:pt x="457" y="152"/>
                  </a:cubicBezTo>
                  <a:cubicBezTo>
                    <a:pt x="457" y="115"/>
                    <a:pt x="445" y="84"/>
                    <a:pt x="419" y="59"/>
                  </a:cubicBezTo>
                  <a:lnTo>
                    <a:pt x="398" y="39"/>
                  </a:lnTo>
                  <a:cubicBezTo>
                    <a:pt x="373" y="13"/>
                    <a:pt x="339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5;p73"/>
            <p:cNvSpPr/>
            <p:nvPr/>
          </p:nvSpPr>
          <p:spPr>
            <a:xfrm>
              <a:off x="652386" y="3611582"/>
              <a:ext cx="2674218" cy="846546"/>
            </a:xfrm>
            <a:custGeom>
              <a:avLst/>
              <a:gdLst/>
              <a:ahLst/>
              <a:cxnLst/>
              <a:rect l="l" t="t" r="r" b="b"/>
              <a:pathLst>
                <a:path w="5544" h="1755" extrusionOk="0">
                  <a:moveTo>
                    <a:pt x="5544" y="0"/>
                  </a:moveTo>
                  <a:cubicBezTo>
                    <a:pt x="5405" y="38"/>
                    <a:pt x="5168" y="102"/>
                    <a:pt x="4869" y="152"/>
                  </a:cubicBezTo>
                  <a:cubicBezTo>
                    <a:pt x="4575" y="199"/>
                    <a:pt x="4313" y="216"/>
                    <a:pt x="4066" y="216"/>
                  </a:cubicBezTo>
                  <a:cubicBezTo>
                    <a:pt x="3370" y="216"/>
                    <a:pt x="2798" y="78"/>
                    <a:pt x="1972" y="78"/>
                  </a:cubicBezTo>
                  <a:cubicBezTo>
                    <a:pt x="1849" y="78"/>
                    <a:pt x="1720" y="81"/>
                    <a:pt x="1584" y="88"/>
                  </a:cubicBezTo>
                  <a:cubicBezTo>
                    <a:pt x="1339" y="102"/>
                    <a:pt x="951" y="131"/>
                    <a:pt x="470" y="228"/>
                  </a:cubicBezTo>
                  <a:cubicBezTo>
                    <a:pt x="381" y="240"/>
                    <a:pt x="289" y="254"/>
                    <a:pt x="199" y="262"/>
                  </a:cubicBezTo>
                  <a:cubicBezTo>
                    <a:pt x="166" y="304"/>
                    <a:pt x="1" y="524"/>
                    <a:pt x="35" y="823"/>
                  </a:cubicBezTo>
                  <a:cubicBezTo>
                    <a:pt x="69" y="1123"/>
                    <a:pt x="284" y="1380"/>
                    <a:pt x="575" y="1469"/>
                  </a:cubicBezTo>
                  <a:cubicBezTo>
                    <a:pt x="735" y="1553"/>
                    <a:pt x="989" y="1659"/>
                    <a:pt x="1314" y="1719"/>
                  </a:cubicBezTo>
                  <a:cubicBezTo>
                    <a:pt x="1455" y="1743"/>
                    <a:pt x="1589" y="1754"/>
                    <a:pt x="1721" y="1754"/>
                  </a:cubicBezTo>
                  <a:cubicBezTo>
                    <a:pt x="2357" y="1754"/>
                    <a:pt x="2946" y="1493"/>
                    <a:pt x="4037" y="1203"/>
                  </a:cubicBezTo>
                  <a:cubicBezTo>
                    <a:pt x="4388" y="1111"/>
                    <a:pt x="4898" y="984"/>
                    <a:pt x="5527" y="870"/>
                  </a:cubicBezTo>
                  <a:cubicBezTo>
                    <a:pt x="5532" y="579"/>
                    <a:pt x="5536" y="291"/>
                    <a:pt x="5544" y="0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6;p73"/>
            <p:cNvSpPr/>
            <p:nvPr/>
          </p:nvSpPr>
          <p:spPr>
            <a:xfrm>
              <a:off x="2849547" y="3243539"/>
              <a:ext cx="1275849" cy="905877"/>
            </a:xfrm>
            <a:custGeom>
              <a:avLst/>
              <a:gdLst/>
              <a:ahLst/>
              <a:cxnLst/>
              <a:rect l="l" t="t" r="r" b="b"/>
              <a:pathLst>
                <a:path w="2645" h="1878" extrusionOk="0">
                  <a:moveTo>
                    <a:pt x="1271" y="0"/>
                  </a:moveTo>
                  <a:cubicBezTo>
                    <a:pt x="1155" y="0"/>
                    <a:pt x="944" y="87"/>
                    <a:pt x="643" y="261"/>
                  </a:cubicBezTo>
                  <a:cubicBezTo>
                    <a:pt x="529" y="446"/>
                    <a:pt x="415" y="629"/>
                    <a:pt x="301" y="814"/>
                  </a:cubicBezTo>
                  <a:cubicBezTo>
                    <a:pt x="199" y="861"/>
                    <a:pt x="98" y="907"/>
                    <a:pt x="1" y="953"/>
                  </a:cubicBezTo>
                  <a:cubicBezTo>
                    <a:pt x="208" y="1202"/>
                    <a:pt x="419" y="1451"/>
                    <a:pt x="626" y="1700"/>
                  </a:cubicBezTo>
                  <a:cubicBezTo>
                    <a:pt x="963" y="1759"/>
                    <a:pt x="1302" y="1819"/>
                    <a:pt x="1639" y="1878"/>
                  </a:cubicBezTo>
                  <a:cubicBezTo>
                    <a:pt x="1664" y="1878"/>
                    <a:pt x="1727" y="1874"/>
                    <a:pt x="1791" y="1827"/>
                  </a:cubicBezTo>
                  <a:cubicBezTo>
                    <a:pt x="1884" y="1755"/>
                    <a:pt x="1896" y="1646"/>
                    <a:pt x="1896" y="1628"/>
                  </a:cubicBezTo>
                  <a:cubicBezTo>
                    <a:pt x="1904" y="1629"/>
                    <a:pt x="1912" y="1629"/>
                    <a:pt x="1920" y="1629"/>
                  </a:cubicBezTo>
                  <a:cubicBezTo>
                    <a:pt x="2027" y="1629"/>
                    <a:pt x="2109" y="1577"/>
                    <a:pt x="2128" y="1506"/>
                  </a:cubicBezTo>
                  <a:cubicBezTo>
                    <a:pt x="2142" y="1468"/>
                    <a:pt x="2128" y="1430"/>
                    <a:pt x="2116" y="1405"/>
                  </a:cubicBezTo>
                  <a:cubicBezTo>
                    <a:pt x="2124" y="1401"/>
                    <a:pt x="2276" y="1392"/>
                    <a:pt x="2331" y="1270"/>
                  </a:cubicBezTo>
                  <a:cubicBezTo>
                    <a:pt x="2356" y="1223"/>
                    <a:pt x="2356" y="1173"/>
                    <a:pt x="2352" y="1147"/>
                  </a:cubicBezTo>
                  <a:cubicBezTo>
                    <a:pt x="2357" y="1147"/>
                    <a:pt x="2366" y="1148"/>
                    <a:pt x="2380" y="1148"/>
                  </a:cubicBezTo>
                  <a:cubicBezTo>
                    <a:pt x="2422" y="1148"/>
                    <a:pt x="2500" y="1141"/>
                    <a:pt x="2563" y="1079"/>
                  </a:cubicBezTo>
                  <a:cubicBezTo>
                    <a:pt x="2631" y="1017"/>
                    <a:pt x="2639" y="937"/>
                    <a:pt x="2644" y="915"/>
                  </a:cubicBezTo>
                  <a:cubicBezTo>
                    <a:pt x="2200" y="713"/>
                    <a:pt x="1758" y="514"/>
                    <a:pt x="1314" y="311"/>
                  </a:cubicBezTo>
                  <a:cubicBezTo>
                    <a:pt x="1382" y="168"/>
                    <a:pt x="1394" y="75"/>
                    <a:pt x="1356" y="29"/>
                  </a:cubicBezTo>
                  <a:cubicBezTo>
                    <a:pt x="1339" y="10"/>
                    <a:pt x="1310" y="0"/>
                    <a:pt x="1271" y="0"/>
                  </a:cubicBezTo>
                  <a:close/>
                </a:path>
              </a:pathLst>
            </a:custGeom>
            <a:solidFill>
              <a:srgbClr val="A49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7;p73"/>
            <p:cNvSpPr/>
            <p:nvPr/>
          </p:nvSpPr>
          <p:spPr>
            <a:xfrm>
              <a:off x="1229292" y="3620747"/>
              <a:ext cx="477057" cy="52095"/>
            </a:xfrm>
            <a:custGeom>
              <a:avLst/>
              <a:gdLst/>
              <a:ahLst/>
              <a:cxnLst/>
              <a:rect l="l" t="t" r="r" b="b"/>
              <a:pathLst>
                <a:path w="989" h="108" extrusionOk="0">
                  <a:moveTo>
                    <a:pt x="551" y="1"/>
                  </a:moveTo>
                  <a:cubicBezTo>
                    <a:pt x="468" y="1"/>
                    <a:pt x="386" y="7"/>
                    <a:pt x="304" y="19"/>
                  </a:cubicBezTo>
                  <a:cubicBezTo>
                    <a:pt x="203" y="36"/>
                    <a:pt x="102" y="57"/>
                    <a:pt x="4" y="91"/>
                  </a:cubicBezTo>
                  <a:cubicBezTo>
                    <a:pt x="0" y="95"/>
                    <a:pt x="0" y="100"/>
                    <a:pt x="0" y="100"/>
                  </a:cubicBezTo>
                  <a:cubicBezTo>
                    <a:pt x="0" y="104"/>
                    <a:pt x="4" y="108"/>
                    <a:pt x="8" y="108"/>
                  </a:cubicBezTo>
                  <a:cubicBezTo>
                    <a:pt x="106" y="74"/>
                    <a:pt x="207" y="49"/>
                    <a:pt x="308" y="36"/>
                  </a:cubicBezTo>
                  <a:cubicBezTo>
                    <a:pt x="390" y="24"/>
                    <a:pt x="472" y="17"/>
                    <a:pt x="554" y="17"/>
                  </a:cubicBezTo>
                  <a:cubicBezTo>
                    <a:pt x="693" y="17"/>
                    <a:pt x="834" y="35"/>
                    <a:pt x="975" y="69"/>
                  </a:cubicBezTo>
                  <a:cubicBezTo>
                    <a:pt x="979" y="69"/>
                    <a:pt x="983" y="65"/>
                    <a:pt x="983" y="61"/>
                  </a:cubicBezTo>
                  <a:cubicBezTo>
                    <a:pt x="988" y="61"/>
                    <a:pt x="983" y="57"/>
                    <a:pt x="979" y="53"/>
                  </a:cubicBezTo>
                  <a:cubicBezTo>
                    <a:pt x="837" y="19"/>
                    <a:pt x="693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08;p73"/>
            <p:cNvSpPr/>
            <p:nvPr/>
          </p:nvSpPr>
          <p:spPr>
            <a:xfrm>
              <a:off x="3482889" y="3273446"/>
              <a:ext cx="33283" cy="163521"/>
            </a:xfrm>
            <a:custGeom>
              <a:avLst/>
              <a:gdLst/>
              <a:ahLst/>
              <a:cxnLst/>
              <a:rect l="l" t="t" r="r" b="b"/>
              <a:pathLst>
                <a:path w="69" h="339" extrusionOk="0">
                  <a:moveTo>
                    <a:pt x="65" y="0"/>
                  </a:moveTo>
                  <a:cubicBezTo>
                    <a:pt x="60" y="0"/>
                    <a:pt x="56" y="4"/>
                    <a:pt x="56" y="9"/>
                  </a:cubicBezTo>
                  <a:lnTo>
                    <a:pt x="1" y="329"/>
                  </a:lnTo>
                  <a:cubicBezTo>
                    <a:pt x="1" y="334"/>
                    <a:pt x="1" y="339"/>
                    <a:pt x="9" y="339"/>
                  </a:cubicBezTo>
                  <a:cubicBezTo>
                    <a:pt x="9" y="339"/>
                    <a:pt x="14" y="334"/>
                    <a:pt x="14" y="329"/>
                  </a:cubicBezTo>
                  <a:lnTo>
                    <a:pt x="69" y="9"/>
                  </a:lnTo>
                  <a:cubicBezTo>
                    <a:pt x="69" y="4"/>
                    <a:pt x="6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09;p73"/>
            <p:cNvSpPr/>
            <p:nvPr/>
          </p:nvSpPr>
          <p:spPr>
            <a:xfrm>
              <a:off x="3480960" y="3244021"/>
              <a:ext cx="18812" cy="29906"/>
            </a:xfrm>
            <a:custGeom>
              <a:avLst/>
              <a:gdLst/>
              <a:ahLst/>
              <a:cxnLst/>
              <a:rect l="l" t="t" r="r" b="b"/>
              <a:pathLst>
                <a:path w="39" h="62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5" y="2"/>
                    <a:pt x="1" y="6"/>
                    <a:pt x="5" y="11"/>
                  </a:cubicBezTo>
                  <a:lnTo>
                    <a:pt x="26" y="57"/>
                  </a:lnTo>
                  <a:lnTo>
                    <a:pt x="30" y="61"/>
                  </a:lnTo>
                  <a:lnTo>
                    <a:pt x="34" y="61"/>
                  </a:lnTo>
                  <a:cubicBezTo>
                    <a:pt x="38" y="57"/>
                    <a:pt x="38" y="53"/>
                    <a:pt x="38" y="49"/>
                  </a:cubicBezTo>
                  <a:lnTo>
                    <a:pt x="18" y="6"/>
                  </a:lnTo>
                  <a:cubicBezTo>
                    <a:pt x="18" y="4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0;p73"/>
            <p:cNvSpPr/>
            <p:nvPr/>
          </p:nvSpPr>
          <p:spPr>
            <a:xfrm>
              <a:off x="3800766" y="3743749"/>
              <a:ext cx="141332" cy="28942"/>
            </a:xfrm>
            <a:custGeom>
              <a:avLst/>
              <a:gdLst/>
              <a:ahLst/>
              <a:cxnLst/>
              <a:rect l="l" t="t" r="r" b="b"/>
              <a:pathLst>
                <a:path w="293" h="60" extrusionOk="0">
                  <a:moveTo>
                    <a:pt x="14" y="1"/>
                  </a:moveTo>
                  <a:cubicBezTo>
                    <a:pt x="9" y="1"/>
                    <a:pt x="5" y="1"/>
                    <a:pt x="0" y="5"/>
                  </a:cubicBezTo>
                  <a:cubicBezTo>
                    <a:pt x="0" y="9"/>
                    <a:pt x="5" y="13"/>
                    <a:pt x="9" y="13"/>
                  </a:cubicBezTo>
                  <a:lnTo>
                    <a:pt x="283" y="60"/>
                  </a:lnTo>
                  <a:cubicBezTo>
                    <a:pt x="287" y="60"/>
                    <a:pt x="287" y="60"/>
                    <a:pt x="287" y="56"/>
                  </a:cubicBezTo>
                  <a:cubicBezTo>
                    <a:pt x="292" y="51"/>
                    <a:pt x="287" y="47"/>
                    <a:pt x="283" y="47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1;p73"/>
            <p:cNvSpPr/>
            <p:nvPr/>
          </p:nvSpPr>
          <p:spPr>
            <a:xfrm>
              <a:off x="3654128" y="3861928"/>
              <a:ext cx="228640" cy="53542"/>
            </a:xfrm>
            <a:custGeom>
              <a:avLst/>
              <a:gdLst/>
              <a:ahLst/>
              <a:cxnLst/>
              <a:rect l="l" t="t" r="r" b="b"/>
              <a:pathLst>
                <a:path w="474" h="111" extrusionOk="0">
                  <a:moveTo>
                    <a:pt x="14" y="0"/>
                  </a:moveTo>
                  <a:cubicBezTo>
                    <a:pt x="9" y="0"/>
                    <a:pt x="5" y="5"/>
                    <a:pt x="5" y="9"/>
                  </a:cubicBezTo>
                  <a:cubicBezTo>
                    <a:pt x="1" y="13"/>
                    <a:pt x="5" y="17"/>
                    <a:pt x="9" y="17"/>
                  </a:cubicBezTo>
                  <a:lnTo>
                    <a:pt x="465" y="110"/>
                  </a:lnTo>
                  <a:cubicBezTo>
                    <a:pt x="470" y="110"/>
                    <a:pt x="474" y="110"/>
                    <a:pt x="474" y="106"/>
                  </a:cubicBezTo>
                  <a:cubicBezTo>
                    <a:pt x="474" y="101"/>
                    <a:pt x="470" y="97"/>
                    <a:pt x="465" y="97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12;p73"/>
            <p:cNvSpPr/>
            <p:nvPr/>
          </p:nvSpPr>
          <p:spPr>
            <a:xfrm>
              <a:off x="3458771" y="3986377"/>
              <a:ext cx="269158" cy="42930"/>
            </a:xfrm>
            <a:custGeom>
              <a:avLst/>
              <a:gdLst/>
              <a:ahLst/>
              <a:cxnLst/>
              <a:rect l="l" t="t" r="r" b="b"/>
              <a:pathLst>
                <a:path w="558" h="89" extrusionOk="0">
                  <a:moveTo>
                    <a:pt x="8" y="0"/>
                  </a:moveTo>
                  <a:cubicBezTo>
                    <a:pt x="4" y="0"/>
                    <a:pt x="4" y="4"/>
                    <a:pt x="4" y="4"/>
                  </a:cubicBezTo>
                  <a:cubicBezTo>
                    <a:pt x="0" y="8"/>
                    <a:pt x="4" y="13"/>
                    <a:pt x="8" y="13"/>
                  </a:cubicBezTo>
                  <a:lnTo>
                    <a:pt x="549" y="88"/>
                  </a:lnTo>
                  <a:cubicBezTo>
                    <a:pt x="553" y="88"/>
                    <a:pt x="553" y="84"/>
                    <a:pt x="557" y="80"/>
                  </a:cubicBezTo>
                  <a:cubicBezTo>
                    <a:pt x="557" y="76"/>
                    <a:pt x="553" y="71"/>
                    <a:pt x="549" y="7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13;p73"/>
            <p:cNvSpPr/>
            <p:nvPr/>
          </p:nvSpPr>
          <p:spPr>
            <a:xfrm>
              <a:off x="2358985" y="653252"/>
              <a:ext cx="2079465" cy="1353992"/>
            </a:xfrm>
            <a:custGeom>
              <a:avLst/>
              <a:gdLst/>
              <a:ahLst/>
              <a:cxnLst/>
              <a:rect l="l" t="t" r="r" b="b"/>
              <a:pathLst>
                <a:path w="4311" h="2807" extrusionOk="0">
                  <a:moveTo>
                    <a:pt x="2416" y="0"/>
                  </a:moveTo>
                  <a:cubicBezTo>
                    <a:pt x="1833" y="0"/>
                    <a:pt x="1337" y="197"/>
                    <a:pt x="1297" y="215"/>
                  </a:cubicBezTo>
                  <a:cubicBezTo>
                    <a:pt x="1090" y="300"/>
                    <a:pt x="1" y="750"/>
                    <a:pt x="5" y="1536"/>
                  </a:cubicBezTo>
                  <a:cubicBezTo>
                    <a:pt x="9" y="2022"/>
                    <a:pt x="431" y="2461"/>
                    <a:pt x="815" y="2625"/>
                  </a:cubicBezTo>
                  <a:cubicBezTo>
                    <a:pt x="1010" y="2714"/>
                    <a:pt x="1271" y="2739"/>
                    <a:pt x="1799" y="2786"/>
                  </a:cubicBezTo>
                  <a:cubicBezTo>
                    <a:pt x="1944" y="2798"/>
                    <a:pt x="2046" y="2806"/>
                    <a:pt x="2123" y="2806"/>
                  </a:cubicBezTo>
                  <a:cubicBezTo>
                    <a:pt x="2176" y="2806"/>
                    <a:pt x="2217" y="2803"/>
                    <a:pt x="2251" y="2794"/>
                  </a:cubicBezTo>
                  <a:cubicBezTo>
                    <a:pt x="2648" y="2689"/>
                    <a:pt x="2643" y="2330"/>
                    <a:pt x="3057" y="2153"/>
                  </a:cubicBezTo>
                  <a:cubicBezTo>
                    <a:pt x="3327" y="2042"/>
                    <a:pt x="3403" y="2157"/>
                    <a:pt x="3691" y="2017"/>
                  </a:cubicBezTo>
                  <a:cubicBezTo>
                    <a:pt x="3757" y="1983"/>
                    <a:pt x="4053" y="1836"/>
                    <a:pt x="4151" y="1582"/>
                  </a:cubicBezTo>
                  <a:cubicBezTo>
                    <a:pt x="4311" y="1181"/>
                    <a:pt x="3927" y="654"/>
                    <a:pt x="3611" y="392"/>
                  </a:cubicBezTo>
                  <a:cubicBezTo>
                    <a:pt x="3250" y="91"/>
                    <a:pt x="2813" y="0"/>
                    <a:pt x="2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4;p73"/>
            <p:cNvSpPr/>
            <p:nvPr/>
          </p:nvSpPr>
          <p:spPr>
            <a:xfrm>
              <a:off x="3870226" y="1748215"/>
              <a:ext cx="552305" cy="259511"/>
            </a:xfrm>
            <a:custGeom>
              <a:avLst/>
              <a:gdLst/>
              <a:ahLst/>
              <a:cxnLst/>
              <a:rect l="l" t="t" r="r" b="b"/>
              <a:pathLst>
                <a:path w="1145" h="538" extrusionOk="0">
                  <a:moveTo>
                    <a:pt x="574" y="0"/>
                  </a:moveTo>
                  <a:cubicBezTo>
                    <a:pt x="258" y="0"/>
                    <a:pt x="0" y="123"/>
                    <a:pt x="0" y="271"/>
                  </a:cubicBezTo>
                  <a:cubicBezTo>
                    <a:pt x="0" y="419"/>
                    <a:pt x="258" y="537"/>
                    <a:pt x="574" y="537"/>
                  </a:cubicBezTo>
                  <a:cubicBezTo>
                    <a:pt x="891" y="537"/>
                    <a:pt x="1144" y="419"/>
                    <a:pt x="1144" y="271"/>
                  </a:cubicBezTo>
                  <a:cubicBezTo>
                    <a:pt x="1144" y="123"/>
                    <a:pt x="891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5;p73"/>
            <p:cNvSpPr/>
            <p:nvPr/>
          </p:nvSpPr>
          <p:spPr>
            <a:xfrm>
              <a:off x="3800766" y="2098411"/>
              <a:ext cx="277358" cy="167862"/>
            </a:xfrm>
            <a:custGeom>
              <a:avLst/>
              <a:gdLst/>
              <a:ahLst/>
              <a:cxnLst/>
              <a:rect l="l" t="t" r="r" b="b"/>
              <a:pathLst>
                <a:path w="575" h="348" extrusionOk="0">
                  <a:moveTo>
                    <a:pt x="287" y="1"/>
                  </a:moveTo>
                  <a:cubicBezTo>
                    <a:pt x="131" y="1"/>
                    <a:pt x="0" y="77"/>
                    <a:pt x="0" y="174"/>
                  </a:cubicBezTo>
                  <a:cubicBezTo>
                    <a:pt x="0" y="271"/>
                    <a:pt x="131" y="347"/>
                    <a:pt x="287" y="347"/>
                  </a:cubicBezTo>
                  <a:cubicBezTo>
                    <a:pt x="444" y="347"/>
                    <a:pt x="575" y="271"/>
                    <a:pt x="575" y="174"/>
                  </a:cubicBezTo>
                  <a:cubicBezTo>
                    <a:pt x="575" y="77"/>
                    <a:pt x="444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16;p73"/>
            <p:cNvSpPr/>
            <p:nvPr/>
          </p:nvSpPr>
          <p:spPr>
            <a:xfrm>
              <a:off x="2391785" y="736219"/>
              <a:ext cx="1855166" cy="1039491"/>
            </a:xfrm>
            <a:custGeom>
              <a:avLst/>
              <a:gdLst/>
              <a:ahLst/>
              <a:cxnLst/>
              <a:rect l="l" t="t" r="r" b="b"/>
              <a:pathLst>
                <a:path w="3846" h="2155" extrusionOk="0">
                  <a:moveTo>
                    <a:pt x="2505" y="237"/>
                  </a:moveTo>
                  <a:cubicBezTo>
                    <a:pt x="2538" y="252"/>
                    <a:pt x="2570" y="268"/>
                    <a:pt x="2600" y="284"/>
                  </a:cubicBezTo>
                  <a:cubicBezTo>
                    <a:pt x="2630" y="299"/>
                    <a:pt x="2661" y="316"/>
                    <a:pt x="2691" y="334"/>
                  </a:cubicBezTo>
                  <a:lnTo>
                    <a:pt x="2691" y="334"/>
                  </a:lnTo>
                  <a:cubicBezTo>
                    <a:pt x="2636" y="321"/>
                    <a:pt x="2579" y="315"/>
                    <a:pt x="2521" y="315"/>
                  </a:cubicBezTo>
                  <a:cubicBezTo>
                    <a:pt x="2489" y="315"/>
                    <a:pt x="2456" y="317"/>
                    <a:pt x="2423" y="321"/>
                  </a:cubicBezTo>
                  <a:cubicBezTo>
                    <a:pt x="2301" y="338"/>
                    <a:pt x="2188" y="380"/>
                    <a:pt x="2084" y="439"/>
                  </a:cubicBezTo>
                  <a:lnTo>
                    <a:pt x="2084" y="439"/>
                  </a:lnTo>
                  <a:cubicBezTo>
                    <a:pt x="2075" y="437"/>
                    <a:pt x="2066" y="436"/>
                    <a:pt x="2057" y="434"/>
                  </a:cubicBezTo>
                  <a:lnTo>
                    <a:pt x="2057" y="434"/>
                  </a:lnTo>
                  <a:cubicBezTo>
                    <a:pt x="2203" y="358"/>
                    <a:pt x="2353" y="288"/>
                    <a:pt x="2505" y="237"/>
                  </a:cubicBezTo>
                  <a:close/>
                  <a:moveTo>
                    <a:pt x="2549" y="344"/>
                  </a:moveTo>
                  <a:cubicBezTo>
                    <a:pt x="2617" y="344"/>
                    <a:pt x="2685" y="353"/>
                    <a:pt x="2752" y="373"/>
                  </a:cubicBezTo>
                  <a:lnTo>
                    <a:pt x="2752" y="373"/>
                  </a:lnTo>
                  <a:cubicBezTo>
                    <a:pt x="2847" y="439"/>
                    <a:pt x="2935" y="520"/>
                    <a:pt x="2993" y="617"/>
                  </a:cubicBezTo>
                  <a:cubicBezTo>
                    <a:pt x="3002" y="632"/>
                    <a:pt x="3010" y="647"/>
                    <a:pt x="3017" y="662"/>
                  </a:cubicBezTo>
                  <a:lnTo>
                    <a:pt x="3017" y="662"/>
                  </a:lnTo>
                  <a:cubicBezTo>
                    <a:pt x="2872" y="609"/>
                    <a:pt x="2726" y="558"/>
                    <a:pt x="2580" y="512"/>
                  </a:cubicBezTo>
                  <a:cubicBezTo>
                    <a:pt x="2499" y="485"/>
                    <a:pt x="2374" y="423"/>
                    <a:pt x="2269" y="423"/>
                  </a:cubicBezTo>
                  <a:cubicBezTo>
                    <a:pt x="2236" y="423"/>
                    <a:pt x="2206" y="429"/>
                    <a:pt x="2179" y="444"/>
                  </a:cubicBezTo>
                  <a:cubicBezTo>
                    <a:pt x="2172" y="448"/>
                    <a:pt x="2165" y="452"/>
                    <a:pt x="2159" y="457"/>
                  </a:cubicBezTo>
                  <a:lnTo>
                    <a:pt x="2159" y="457"/>
                  </a:lnTo>
                  <a:cubicBezTo>
                    <a:pt x="2151" y="455"/>
                    <a:pt x="2143" y="453"/>
                    <a:pt x="2136" y="451"/>
                  </a:cubicBezTo>
                  <a:lnTo>
                    <a:pt x="2136" y="451"/>
                  </a:lnTo>
                  <a:cubicBezTo>
                    <a:pt x="2266" y="384"/>
                    <a:pt x="2407" y="344"/>
                    <a:pt x="2549" y="344"/>
                  </a:cubicBezTo>
                  <a:close/>
                  <a:moveTo>
                    <a:pt x="2184" y="499"/>
                  </a:moveTo>
                  <a:cubicBezTo>
                    <a:pt x="2216" y="508"/>
                    <a:pt x="2248" y="518"/>
                    <a:pt x="2280" y="528"/>
                  </a:cubicBezTo>
                  <a:cubicBezTo>
                    <a:pt x="2394" y="565"/>
                    <a:pt x="2509" y="606"/>
                    <a:pt x="2619" y="657"/>
                  </a:cubicBezTo>
                  <a:lnTo>
                    <a:pt x="2619" y="657"/>
                  </a:lnTo>
                  <a:cubicBezTo>
                    <a:pt x="2605" y="656"/>
                    <a:pt x="2590" y="656"/>
                    <a:pt x="2575" y="656"/>
                  </a:cubicBezTo>
                  <a:cubicBezTo>
                    <a:pt x="2509" y="656"/>
                    <a:pt x="2443" y="662"/>
                    <a:pt x="2377" y="674"/>
                  </a:cubicBezTo>
                  <a:lnTo>
                    <a:pt x="2377" y="674"/>
                  </a:lnTo>
                  <a:cubicBezTo>
                    <a:pt x="2262" y="676"/>
                    <a:pt x="2145" y="688"/>
                    <a:pt x="2030" y="707"/>
                  </a:cubicBezTo>
                  <a:lnTo>
                    <a:pt x="2030" y="707"/>
                  </a:lnTo>
                  <a:cubicBezTo>
                    <a:pt x="2070" y="625"/>
                    <a:pt x="2119" y="545"/>
                    <a:pt x="2184" y="499"/>
                  </a:cubicBezTo>
                  <a:close/>
                  <a:moveTo>
                    <a:pt x="2853" y="413"/>
                  </a:moveTo>
                  <a:cubicBezTo>
                    <a:pt x="2872" y="422"/>
                    <a:pt x="2891" y="432"/>
                    <a:pt x="2909" y="444"/>
                  </a:cubicBezTo>
                  <a:cubicBezTo>
                    <a:pt x="3026" y="515"/>
                    <a:pt x="3102" y="607"/>
                    <a:pt x="3143" y="708"/>
                  </a:cubicBezTo>
                  <a:lnTo>
                    <a:pt x="3143" y="708"/>
                  </a:lnTo>
                  <a:cubicBezTo>
                    <a:pt x="3113" y="697"/>
                    <a:pt x="3082" y="686"/>
                    <a:pt x="3051" y="674"/>
                  </a:cubicBezTo>
                  <a:lnTo>
                    <a:pt x="3051" y="674"/>
                  </a:lnTo>
                  <a:cubicBezTo>
                    <a:pt x="3034" y="628"/>
                    <a:pt x="3010" y="583"/>
                    <a:pt x="2976" y="541"/>
                  </a:cubicBezTo>
                  <a:cubicBezTo>
                    <a:pt x="2939" y="494"/>
                    <a:pt x="2898" y="452"/>
                    <a:pt x="2853" y="413"/>
                  </a:cubicBezTo>
                  <a:close/>
                  <a:moveTo>
                    <a:pt x="2822" y="170"/>
                  </a:moveTo>
                  <a:cubicBezTo>
                    <a:pt x="2927" y="170"/>
                    <a:pt x="2995" y="210"/>
                    <a:pt x="3077" y="296"/>
                  </a:cubicBezTo>
                  <a:cubicBezTo>
                    <a:pt x="3137" y="356"/>
                    <a:pt x="3208" y="422"/>
                    <a:pt x="3247" y="494"/>
                  </a:cubicBezTo>
                  <a:cubicBezTo>
                    <a:pt x="3259" y="512"/>
                    <a:pt x="3272" y="528"/>
                    <a:pt x="3280" y="545"/>
                  </a:cubicBezTo>
                  <a:lnTo>
                    <a:pt x="3232" y="739"/>
                  </a:lnTo>
                  <a:lnTo>
                    <a:pt x="3232" y="739"/>
                  </a:lnTo>
                  <a:cubicBezTo>
                    <a:pt x="3212" y="733"/>
                    <a:pt x="3194" y="727"/>
                    <a:pt x="3177" y="721"/>
                  </a:cubicBezTo>
                  <a:lnTo>
                    <a:pt x="3177" y="721"/>
                  </a:lnTo>
                  <a:cubicBezTo>
                    <a:pt x="3108" y="563"/>
                    <a:pt x="2968" y="434"/>
                    <a:pt x="2794" y="366"/>
                  </a:cubicBezTo>
                  <a:lnTo>
                    <a:pt x="2794" y="366"/>
                  </a:lnTo>
                  <a:cubicBezTo>
                    <a:pt x="2718" y="310"/>
                    <a:pt x="2635" y="263"/>
                    <a:pt x="2548" y="223"/>
                  </a:cubicBezTo>
                  <a:lnTo>
                    <a:pt x="2548" y="223"/>
                  </a:lnTo>
                  <a:cubicBezTo>
                    <a:pt x="2601" y="207"/>
                    <a:pt x="2654" y="193"/>
                    <a:pt x="2707" y="182"/>
                  </a:cubicBezTo>
                  <a:cubicBezTo>
                    <a:pt x="2750" y="174"/>
                    <a:pt x="2788" y="170"/>
                    <a:pt x="2822" y="170"/>
                  </a:cubicBezTo>
                  <a:close/>
                  <a:moveTo>
                    <a:pt x="2091" y="476"/>
                  </a:moveTo>
                  <a:cubicBezTo>
                    <a:pt x="2104" y="479"/>
                    <a:pt x="2117" y="482"/>
                    <a:pt x="2129" y="485"/>
                  </a:cubicBezTo>
                  <a:lnTo>
                    <a:pt x="2129" y="485"/>
                  </a:lnTo>
                  <a:cubicBezTo>
                    <a:pt x="2073" y="547"/>
                    <a:pt x="2035" y="645"/>
                    <a:pt x="2000" y="713"/>
                  </a:cubicBezTo>
                  <a:lnTo>
                    <a:pt x="2000" y="713"/>
                  </a:lnTo>
                  <a:cubicBezTo>
                    <a:pt x="1914" y="728"/>
                    <a:pt x="1830" y="748"/>
                    <a:pt x="1747" y="773"/>
                  </a:cubicBezTo>
                  <a:lnTo>
                    <a:pt x="1747" y="773"/>
                  </a:lnTo>
                  <a:cubicBezTo>
                    <a:pt x="1773" y="740"/>
                    <a:pt x="1801" y="709"/>
                    <a:pt x="1828" y="680"/>
                  </a:cubicBezTo>
                  <a:cubicBezTo>
                    <a:pt x="1905" y="601"/>
                    <a:pt x="1994" y="531"/>
                    <a:pt x="2091" y="476"/>
                  </a:cubicBezTo>
                  <a:close/>
                  <a:moveTo>
                    <a:pt x="2190" y="721"/>
                  </a:moveTo>
                  <a:cubicBezTo>
                    <a:pt x="2119" y="745"/>
                    <a:pt x="2049" y="774"/>
                    <a:pt x="1984" y="808"/>
                  </a:cubicBezTo>
                  <a:lnTo>
                    <a:pt x="1984" y="808"/>
                  </a:lnTo>
                  <a:cubicBezTo>
                    <a:pt x="1992" y="789"/>
                    <a:pt x="2001" y="770"/>
                    <a:pt x="2009" y="750"/>
                  </a:cubicBezTo>
                  <a:lnTo>
                    <a:pt x="2009" y="750"/>
                  </a:lnTo>
                  <a:cubicBezTo>
                    <a:pt x="2068" y="739"/>
                    <a:pt x="2128" y="729"/>
                    <a:pt x="2190" y="721"/>
                  </a:cubicBezTo>
                  <a:close/>
                  <a:moveTo>
                    <a:pt x="3189" y="749"/>
                  </a:moveTo>
                  <a:cubicBezTo>
                    <a:pt x="3201" y="754"/>
                    <a:pt x="3213" y="759"/>
                    <a:pt x="3225" y="765"/>
                  </a:cubicBezTo>
                  <a:lnTo>
                    <a:pt x="3225" y="765"/>
                  </a:lnTo>
                  <a:lnTo>
                    <a:pt x="3211" y="823"/>
                  </a:lnTo>
                  <a:lnTo>
                    <a:pt x="3211" y="823"/>
                  </a:lnTo>
                  <a:cubicBezTo>
                    <a:pt x="3205" y="798"/>
                    <a:pt x="3198" y="773"/>
                    <a:pt x="3189" y="749"/>
                  </a:cubicBezTo>
                  <a:close/>
                  <a:moveTo>
                    <a:pt x="2887" y="753"/>
                  </a:moveTo>
                  <a:cubicBezTo>
                    <a:pt x="2947" y="779"/>
                    <a:pt x="2994" y="817"/>
                    <a:pt x="3019" y="870"/>
                  </a:cubicBezTo>
                  <a:lnTo>
                    <a:pt x="3019" y="870"/>
                  </a:lnTo>
                  <a:cubicBezTo>
                    <a:pt x="2984" y="826"/>
                    <a:pt x="2938" y="788"/>
                    <a:pt x="2887" y="753"/>
                  </a:cubicBezTo>
                  <a:close/>
                  <a:moveTo>
                    <a:pt x="1665" y="836"/>
                  </a:moveTo>
                  <a:lnTo>
                    <a:pt x="1665" y="836"/>
                  </a:lnTo>
                  <a:cubicBezTo>
                    <a:pt x="1649" y="858"/>
                    <a:pt x="1635" y="881"/>
                    <a:pt x="1621" y="903"/>
                  </a:cubicBezTo>
                  <a:lnTo>
                    <a:pt x="1621" y="903"/>
                  </a:lnTo>
                  <a:cubicBezTo>
                    <a:pt x="1585" y="900"/>
                    <a:pt x="1548" y="897"/>
                    <a:pt x="1511" y="896"/>
                  </a:cubicBezTo>
                  <a:lnTo>
                    <a:pt x="1511" y="896"/>
                  </a:lnTo>
                  <a:cubicBezTo>
                    <a:pt x="1561" y="874"/>
                    <a:pt x="1613" y="854"/>
                    <a:pt x="1665" y="836"/>
                  </a:cubicBezTo>
                  <a:close/>
                  <a:moveTo>
                    <a:pt x="2009" y="459"/>
                  </a:moveTo>
                  <a:lnTo>
                    <a:pt x="2009" y="459"/>
                  </a:lnTo>
                  <a:cubicBezTo>
                    <a:pt x="2019" y="461"/>
                    <a:pt x="2030" y="463"/>
                    <a:pt x="2041" y="465"/>
                  </a:cubicBezTo>
                  <a:lnTo>
                    <a:pt x="2041" y="465"/>
                  </a:lnTo>
                  <a:cubicBezTo>
                    <a:pt x="1910" y="549"/>
                    <a:pt x="1795" y="662"/>
                    <a:pt x="1701" y="787"/>
                  </a:cubicBezTo>
                  <a:lnTo>
                    <a:pt x="1701" y="787"/>
                  </a:lnTo>
                  <a:cubicBezTo>
                    <a:pt x="1630" y="810"/>
                    <a:pt x="1561" y="837"/>
                    <a:pt x="1495" y="866"/>
                  </a:cubicBezTo>
                  <a:cubicBezTo>
                    <a:pt x="1475" y="875"/>
                    <a:pt x="1454" y="885"/>
                    <a:pt x="1434" y="895"/>
                  </a:cubicBezTo>
                  <a:lnTo>
                    <a:pt x="1434" y="895"/>
                  </a:lnTo>
                  <a:cubicBezTo>
                    <a:pt x="1416" y="895"/>
                    <a:pt x="1397" y="895"/>
                    <a:pt x="1376" y="895"/>
                  </a:cubicBezTo>
                  <a:cubicBezTo>
                    <a:pt x="1330" y="895"/>
                    <a:pt x="1280" y="896"/>
                    <a:pt x="1233" y="904"/>
                  </a:cubicBezTo>
                  <a:lnTo>
                    <a:pt x="1233" y="904"/>
                  </a:lnTo>
                  <a:cubicBezTo>
                    <a:pt x="1371" y="807"/>
                    <a:pt x="1523" y="725"/>
                    <a:pt x="1668" y="646"/>
                  </a:cubicBezTo>
                  <a:cubicBezTo>
                    <a:pt x="1777" y="587"/>
                    <a:pt x="1891" y="522"/>
                    <a:pt x="2009" y="459"/>
                  </a:cubicBezTo>
                  <a:close/>
                  <a:moveTo>
                    <a:pt x="3060" y="701"/>
                  </a:moveTo>
                  <a:lnTo>
                    <a:pt x="3060" y="701"/>
                  </a:lnTo>
                  <a:cubicBezTo>
                    <a:pt x="3092" y="712"/>
                    <a:pt x="3123" y="723"/>
                    <a:pt x="3153" y="735"/>
                  </a:cubicBezTo>
                  <a:lnTo>
                    <a:pt x="3153" y="735"/>
                  </a:lnTo>
                  <a:cubicBezTo>
                    <a:pt x="3168" y="778"/>
                    <a:pt x="3177" y="823"/>
                    <a:pt x="3180" y="868"/>
                  </a:cubicBezTo>
                  <a:lnTo>
                    <a:pt x="3180" y="868"/>
                  </a:lnTo>
                  <a:cubicBezTo>
                    <a:pt x="3152" y="886"/>
                    <a:pt x="3111" y="901"/>
                    <a:pt x="3078" y="913"/>
                  </a:cubicBezTo>
                  <a:lnTo>
                    <a:pt x="3078" y="913"/>
                  </a:lnTo>
                  <a:cubicBezTo>
                    <a:pt x="3085" y="841"/>
                    <a:pt x="3080" y="770"/>
                    <a:pt x="3060" y="701"/>
                  </a:cubicBezTo>
                  <a:close/>
                  <a:moveTo>
                    <a:pt x="2301" y="461"/>
                  </a:moveTo>
                  <a:cubicBezTo>
                    <a:pt x="2303" y="461"/>
                    <a:pt x="2304" y="461"/>
                    <a:pt x="2305" y="461"/>
                  </a:cubicBezTo>
                  <a:cubicBezTo>
                    <a:pt x="2377" y="461"/>
                    <a:pt x="2470" y="512"/>
                    <a:pt x="2537" y="533"/>
                  </a:cubicBezTo>
                  <a:cubicBezTo>
                    <a:pt x="2635" y="562"/>
                    <a:pt x="2727" y="592"/>
                    <a:pt x="2820" y="625"/>
                  </a:cubicBezTo>
                  <a:cubicBezTo>
                    <a:pt x="2887" y="647"/>
                    <a:pt x="2958" y="668"/>
                    <a:pt x="3028" y="691"/>
                  </a:cubicBezTo>
                  <a:lnTo>
                    <a:pt x="3028" y="691"/>
                  </a:lnTo>
                  <a:cubicBezTo>
                    <a:pt x="3053" y="761"/>
                    <a:pt x="3058" y="837"/>
                    <a:pt x="3049" y="914"/>
                  </a:cubicBezTo>
                  <a:lnTo>
                    <a:pt x="3049" y="914"/>
                  </a:lnTo>
                  <a:cubicBezTo>
                    <a:pt x="3047" y="910"/>
                    <a:pt x="3045" y="907"/>
                    <a:pt x="3043" y="903"/>
                  </a:cubicBezTo>
                  <a:lnTo>
                    <a:pt x="3043" y="903"/>
                  </a:lnTo>
                  <a:cubicBezTo>
                    <a:pt x="3004" y="781"/>
                    <a:pt x="2889" y="695"/>
                    <a:pt x="2736" y="669"/>
                  </a:cubicBezTo>
                  <a:lnTo>
                    <a:pt x="2736" y="669"/>
                  </a:lnTo>
                  <a:cubicBezTo>
                    <a:pt x="2647" y="627"/>
                    <a:pt x="2556" y="593"/>
                    <a:pt x="2487" y="566"/>
                  </a:cubicBezTo>
                  <a:cubicBezTo>
                    <a:pt x="2402" y="534"/>
                    <a:pt x="2315" y="502"/>
                    <a:pt x="2226" y="476"/>
                  </a:cubicBezTo>
                  <a:lnTo>
                    <a:pt x="2226" y="476"/>
                  </a:lnTo>
                  <a:cubicBezTo>
                    <a:pt x="2249" y="466"/>
                    <a:pt x="2274" y="461"/>
                    <a:pt x="2301" y="461"/>
                  </a:cubicBezTo>
                  <a:close/>
                  <a:moveTo>
                    <a:pt x="1978" y="757"/>
                  </a:moveTo>
                  <a:lnTo>
                    <a:pt x="1978" y="757"/>
                  </a:lnTo>
                  <a:cubicBezTo>
                    <a:pt x="1965" y="781"/>
                    <a:pt x="1953" y="806"/>
                    <a:pt x="1941" y="831"/>
                  </a:cubicBezTo>
                  <a:lnTo>
                    <a:pt x="1941" y="831"/>
                  </a:lnTo>
                  <a:cubicBezTo>
                    <a:pt x="1933" y="835"/>
                    <a:pt x="1925" y="840"/>
                    <a:pt x="1916" y="845"/>
                  </a:cubicBezTo>
                  <a:cubicBezTo>
                    <a:pt x="1879" y="868"/>
                    <a:pt x="1836" y="896"/>
                    <a:pt x="1791" y="928"/>
                  </a:cubicBezTo>
                  <a:lnTo>
                    <a:pt x="1791" y="928"/>
                  </a:lnTo>
                  <a:cubicBezTo>
                    <a:pt x="1746" y="919"/>
                    <a:pt x="1701" y="912"/>
                    <a:pt x="1655" y="907"/>
                  </a:cubicBezTo>
                  <a:lnTo>
                    <a:pt x="1655" y="907"/>
                  </a:lnTo>
                  <a:cubicBezTo>
                    <a:pt x="1672" y="878"/>
                    <a:pt x="1690" y="850"/>
                    <a:pt x="1710" y="822"/>
                  </a:cubicBezTo>
                  <a:lnTo>
                    <a:pt x="1710" y="822"/>
                  </a:lnTo>
                  <a:cubicBezTo>
                    <a:pt x="1778" y="801"/>
                    <a:pt x="1847" y="783"/>
                    <a:pt x="1916" y="769"/>
                  </a:cubicBezTo>
                  <a:cubicBezTo>
                    <a:pt x="1936" y="765"/>
                    <a:pt x="1957" y="761"/>
                    <a:pt x="1978" y="757"/>
                  </a:cubicBezTo>
                  <a:close/>
                  <a:moveTo>
                    <a:pt x="1914" y="885"/>
                  </a:moveTo>
                  <a:cubicBezTo>
                    <a:pt x="1904" y="904"/>
                    <a:pt x="1894" y="924"/>
                    <a:pt x="1884" y="943"/>
                  </a:cubicBezTo>
                  <a:lnTo>
                    <a:pt x="1884" y="943"/>
                  </a:lnTo>
                  <a:cubicBezTo>
                    <a:pt x="1882" y="944"/>
                    <a:pt x="1879" y="945"/>
                    <a:pt x="1877" y="946"/>
                  </a:cubicBezTo>
                  <a:lnTo>
                    <a:pt x="1877" y="946"/>
                  </a:lnTo>
                  <a:cubicBezTo>
                    <a:pt x="1863" y="943"/>
                    <a:pt x="1849" y="940"/>
                    <a:pt x="1835" y="937"/>
                  </a:cubicBezTo>
                  <a:lnTo>
                    <a:pt x="1835" y="937"/>
                  </a:lnTo>
                  <a:cubicBezTo>
                    <a:pt x="1861" y="918"/>
                    <a:pt x="1887" y="901"/>
                    <a:pt x="1914" y="885"/>
                  </a:cubicBezTo>
                  <a:close/>
                  <a:moveTo>
                    <a:pt x="1639" y="936"/>
                  </a:moveTo>
                  <a:cubicBezTo>
                    <a:pt x="1679" y="941"/>
                    <a:pt x="1718" y="947"/>
                    <a:pt x="1756" y="953"/>
                  </a:cubicBezTo>
                  <a:lnTo>
                    <a:pt x="1756" y="953"/>
                  </a:lnTo>
                  <a:cubicBezTo>
                    <a:pt x="1704" y="993"/>
                    <a:pt x="1653" y="1037"/>
                    <a:pt x="1609" y="1086"/>
                  </a:cubicBezTo>
                  <a:lnTo>
                    <a:pt x="1609" y="1086"/>
                  </a:lnTo>
                  <a:cubicBezTo>
                    <a:pt x="1607" y="1036"/>
                    <a:pt x="1616" y="987"/>
                    <a:pt x="1639" y="936"/>
                  </a:cubicBezTo>
                  <a:close/>
                  <a:moveTo>
                    <a:pt x="2512" y="707"/>
                  </a:moveTo>
                  <a:lnTo>
                    <a:pt x="2512" y="707"/>
                  </a:lnTo>
                  <a:cubicBezTo>
                    <a:pt x="2704" y="721"/>
                    <a:pt x="2880" y="783"/>
                    <a:pt x="2992" y="942"/>
                  </a:cubicBezTo>
                  <a:lnTo>
                    <a:pt x="2992" y="942"/>
                  </a:lnTo>
                  <a:cubicBezTo>
                    <a:pt x="2895" y="966"/>
                    <a:pt x="2793" y="972"/>
                    <a:pt x="2694" y="976"/>
                  </a:cubicBezTo>
                  <a:cubicBezTo>
                    <a:pt x="2538" y="982"/>
                    <a:pt x="2351" y="991"/>
                    <a:pt x="2258" y="1109"/>
                  </a:cubicBezTo>
                  <a:lnTo>
                    <a:pt x="2258" y="1109"/>
                  </a:lnTo>
                  <a:cubicBezTo>
                    <a:pt x="2244" y="1026"/>
                    <a:pt x="2205" y="955"/>
                    <a:pt x="2132" y="925"/>
                  </a:cubicBezTo>
                  <a:cubicBezTo>
                    <a:pt x="2103" y="913"/>
                    <a:pt x="2071" y="907"/>
                    <a:pt x="2038" y="907"/>
                  </a:cubicBezTo>
                  <a:cubicBezTo>
                    <a:pt x="2003" y="907"/>
                    <a:pt x="1966" y="914"/>
                    <a:pt x="1928" y="926"/>
                  </a:cubicBezTo>
                  <a:lnTo>
                    <a:pt x="1928" y="926"/>
                  </a:lnTo>
                  <a:cubicBezTo>
                    <a:pt x="1931" y="920"/>
                    <a:pt x="1935" y="914"/>
                    <a:pt x="1938" y="908"/>
                  </a:cubicBezTo>
                  <a:cubicBezTo>
                    <a:pt x="1946" y="892"/>
                    <a:pt x="1954" y="875"/>
                    <a:pt x="1962" y="857"/>
                  </a:cubicBezTo>
                  <a:lnTo>
                    <a:pt x="1962" y="857"/>
                  </a:lnTo>
                  <a:cubicBezTo>
                    <a:pt x="2008" y="832"/>
                    <a:pt x="2055" y="810"/>
                    <a:pt x="2103" y="790"/>
                  </a:cubicBezTo>
                  <a:cubicBezTo>
                    <a:pt x="2196" y="752"/>
                    <a:pt x="2353" y="717"/>
                    <a:pt x="2512" y="707"/>
                  </a:cubicBezTo>
                  <a:close/>
                  <a:moveTo>
                    <a:pt x="1369" y="923"/>
                  </a:moveTo>
                  <a:cubicBezTo>
                    <a:pt x="1373" y="923"/>
                    <a:pt x="1377" y="923"/>
                    <a:pt x="1382" y="923"/>
                  </a:cubicBezTo>
                  <a:lnTo>
                    <a:pt x="1382" y="923"/>
                  </a:lnTo>
                  <a:cubicBezTo>
                    <a:pt x="1271" y="983"/>
                    <a:pt x="1166" y="1057"/>
                    <a:pt x="1076" y="1144"/>
                  </a:cubicBezTo>
                  <a:lnTo>
                    <a:pt x="1076" y="1144"/>
                  </a:lnTo>
                  <a:cubicBezTo>
                    <a:pt x="1074" y="1065"/>
                    <a:pt x="1110" y="993"/>
                    <a:pt x="1203" y="946"/>
                  </a:cubicBezTo>
                  <a:cubicBezTo>
                    <a:pt x="1240" y="927"/>
                    <a:pt x="1305" y="923"/>
                    <a:pt x="1369" y="923"/>
                  </a:cubicBezTo>
                  <a:close/>
                  <a:moveTo>
                    <a:pt x="1800" y="962"/>
                  </a:moveTo>
                  <a:cubicBezTo>
                    <a:pt x="1803" y="963"/>
                    <a:pt x="1805" y="963"/>
                    <a:pt x="1807" y="963"/>
                  </a:cubicBezTo>
                  <a:cubicBezTo>
                    <a:pt x="1816" y="965"/>
                    <a:pt x="1825" y="967"/>
                    <a:pt x="1834" y="968"/>
                  </a:cubicBezTo>
                  <a:lnTo>
                    <a:pt x="1834" y="968"/>
                  </a:lnTo>
                  <a:cubicBezTo>
                    <a:pt x="1755" y="1012"/>
                    <a:pt x="1679" y="1078"/>
                    <a:pt x="1617" y="1152"/>
                  </a:cubicBezTo>
                  <a:lnTo>
                    <a:pt x="1617" y="1152"/>
                  </a:lnTo>
                  <a:cubicBezTo>
                    <a:pt x="1616" y="1147"/>
                    <a:pt x="1615" y="1142"/>
                    <a:pt x="1614" y="1137"/>
                  </a:cubicBezTo>
                  <a:lnTo>
                    <a:pt x="1614" y="1137"/>
                  </a:lnTo>
                  <a:cubicBezTo>
                    <a:pt x="1631" y="1120"/>
                    <a:pt x="1647" y="1104"/>
                    <a:pt x="1659" y="1090"/>
                  </a:cubicBezTo>
                  <a:cubicBezTo>
                    <a:pt x="1702" y="1044"/>
                    <a:pt x="1750" y="1001"/>
                    <a:pt x="1800" y="962"/>
                  </a:cubicBezTo>
                  <a:close/>
                  <a:moveTo>
                    <a:pt x="3182" y="903"/>
                  </a:moveTo>
                  <a:lnTo>
                    <a:pt x="3182" y="903"/>
                  </a:lnTo>
                  <a:cubicBezTo>
                    <a:pt x="3182" y="994"/>
                    <a:pt x="3161" y="1086"/>
                    <a:pt x="3122" y="1174"/>
                  </a:cubicBezTo>
                  <a:lnTo>
                    <a:pt x="3122" y="1174"/>
                  </a:lnTo>
                  <a:cubicBezTo>
                    <a:pt x="3119" y="1160"/>
                    <a:pt x="3116" y="1145"/>
                    <a:pt x="3112" y="1132"/>
                  </a:cubicBezTo>
                  <a:cubicBezTo>
                    <a:pt x="3103" y="1098"/>
                    <a:pt x="3093" y="1066"/>
                    <a:pt x="3080" y="1036"/>
                  </a:cubicBezTo>
                  <a:lnTo>
                    <a:pt x="3080" y="1036"/>
                  </a:lnTo>
                  <a:cubicBezTo>
                    <a:pt x="3081" y="1011"/>
                    <a:pt x="3078" y="988"/>
                    <a:pt x="3071" y="965"/>
                  </a:cubicBezTo>
                  <a:lnTo>
                    <a:pt x="3071" y="965"/>
                  </a:lnTo>
                  <a:cubicBezTo>
                    <a:pt x="3072" y="963"/>
                    <a:pt x="3072" y="961"/>
                    <a:pt x="3072" y="959"/>
                  </a:cubicBezTo>
                  <a:lnTo>
                    <a:pt x="3072" y="959"/>
                  </a:lnTo>
                  <a:cubicBezTo>
                    <a:pt x="3109" y="941"/>
                    <a:pt x="3146" y="922"/>
                    <a:pt x="3182" y="903"/>
                  </a:cubicBezTo>
                  <a:close/>
                  <a:moveTo>
                    <a:pt x="2961" y="979"/>
                  </a:moveTo>
                  <a:cubicBezTo>
                    <a:pt x="2830" y="1039"/>
                    <a:pt x="2698" y="1094"/>
                    <a:pt x="2563" y="1145"/>
                  </a:cubicBezTo>
                  <a:cubicBezTo>
                    <a:pt x="2529" y="1159"/>
                    <a:pt x="2416" y="1220"/>
                    <a:pt x="2338" y="1220"/>
                  </a:cubicBezTo>
                  <a:cubicBezTo>
                    <a:pt x="2303" y="1220"/>
                    <a:pt x="2275" y="1208"/>
                    <a:pt x="2263" y="1176"/>
                  </a:cubicBezTo>
                  <a:lnTo>
                    <a:pt x="2263" y="1176"/>
                  </a:lnTo>
                  <a:cubicBezTo>
                    <a:pt x="2263" y="1161"/>
                    <a:pt x="2262" y="1146"/>
                    <a:pt x="2261" y="1132"/>
                  </a:cubicBezTo>
                  <a:lnTo>
                    <a:pt x="2261" y="1132"/>
                  </a:lnTo>
                  <a:cubicBezTo>
                    <a:pt x="2293" y="1024"/>
                    <a:pt x="2613" y="1009"/>
                    <a:pt x="2660" y="1009"/>
                  </a:cubicBezTo>
                  <a:cubicBezTo>
                    <a:pt x="2762" y="1006"/>
                    <a:pt x="2862" y="1000"/>
                    <a:pt x="2961" y="979"/>
                  </a:cubicBezTo>
                  <a:close/>
                  <a:moveTo>
                    <a:pt x="1581" y="1175"/>
                  </a:moveTo>
                  <a:cubicBezTo>
                    <a:pt x="1582" y="1180"/>
                    <a:pt x="1584" y="1186"/>
                    <a:pt x="1585" y="1192"/>
                  </a:cubicBezTo>
                  <a:lnTo>
                    <a:pt x="1585" y="1192"/>
                  </a:lnTo>
                  <a:cubicBezTo>
                    <a:pt x="1568" y="1215"/>
                    <a:pt x="1552" y="1240"/>
                    <a:pt x="1537" y="1264"/>
                  </a:cubicBezTo>
                  <a:lnTo>
                    <a:pt x="1537" y="1264"/>
                  </a:lnTo>
                  <a:cubicBezTo>
                    <a:pt x="1543" y="1249"/>
                    <a:pt x="1549" y="1231"/>
                    <a:pt x="1558" y="1212"/>
                  </a:cubicBezTo>
                  <a:cubicBezTo>
                    <a:pt x="1563" y="1200"/>
                    <a:pt x="1571" y="1187"/>
                    <a:pt x="1581" y="1175"/>
                  </a:cubicBezTo>
                  <a:close/>
                  <a:moveTo>
                    <a:pt x="1849" y="1007"/>
                  </a:moveTo>
                  <a:cubicBezTo>
                    <a:pt x="1795" y="1104"/>
                    <a:pt x="1734" y="1198"/>
                    <a:pt x="1658" y="1280"/>
                  </a:cubicBezTo>
                  <a:lnTo>
                    <a:pt x="1658" y="1280"/>
                  </a:lnTo>
                  <a:cubicBezTo>
                    <a:pt x="1647" y="1253"/>
                    <a:pt x="1637" y="1226"/>
                    <a:pt x="1629" y="1199"/>
                  </a:cubicBezTo>
                  <a:lnTo>
                    <a:pt x="1629" y="1199"/>
                  </a:lnTo>
                  <a:cubicBezTo>
                    <a:pt x="1682" y="1135"/>
                    <a:pt x="1743" y="1079"/>
                    <a:pt x="1795" y="1043"/>
                  </a:cubicBezTo>
                  <a:cubicBezTo>
                    <a:pt x="1810" y="1033"/>
                    <a:pt x="1829" y="1020"/>
                    <a:pt x="1849" y="1007"/>
                  </a:cubicBezTo>
                  <a:close/>
                  <a:moveTo>
                    <a:pt x="1900" y="979"/>
                  </a:moveTo>
                  <a:cubicBezTo>
                    <a:pt x="1912" y="982"/>
                    <a:pt x="1924" y="987"/>
                    <a:pt x="1934" y="993"/>
                  </a:cubicBezTo>
                  <a:cubicBezTo>
                    <a:pt x="2027" y="1052"/>
                    <a:pt x="1930" y="1157"/>
                    <a:pt x="1862" y="1208"/>
                  </a:cubicBezTo>
                  <a:cubicBezTo>
                    <a:pt x="1807" y="1244"/>
                    <a:pt x="1746" y="1274"/>
                    <a:pt x="1684" y="1301"/>
                  </a:cubicBezTo>
                  <a:lnTo>
                    <a:pt x="1684" y="1301"/>
                  </a:lnTo>
                  <a:cubicBezTo>
                    <a:pt x="1769" y="1206"/>
                    <a:pt x="1838" y="1093"/>
                    <a:pt x="1900" y="979"/>
                  </a:cubicBezTo>
                  <a:close/>
                  <a:moveTo>
                    <a:pt x="1816" y="442"/>
                  </a:moveTo>
                  <a:cubicBezTo>
                    <a:pt x="1866" y="442"/>
                    <a:pt x="1915" y="446"/>
                    <a:pt x="1964" y="453"/>
                  </a:cubicBezTo>
                  <a:lnTo>
                    <a:pt x="1964" y="453"/>
                  </a:lnTo>
                  <a:cubicBezTo>
                    <a:pt x="1776" y="547"/>
                    <a:pt x="1592" y="649"/>
                    <a:pt x="1415" y="756"/>
                  </a:cubicBezTo>
                  <a:cubicBezTo>
                    <a:pt x="1328" y="806"/>
                    <a:pt x="1242" y="861"/>
                    <a:pt x="1162" y="923"/>
                  </a:cubicBezTo>
                  <a:lnTo>
                    <a:pt x="1162" y="923"/>
                  </a:lnTo>
                  <a:cubicBezTo>
                    <a:pt x="1132" y="934"/>
                    <a:pt x="1106" y="950"/>
                    <a:pt x="1086" y="972"/>
                  </a:cubicBezTo>
                  <a:cubicBezTo>
                    <a:pt x="1072" y="985"/>
                    <a:pt x="1061" y="1000"/>
                    <a:pt x="1052" y="1015"/>
                  </a:cubicBezTo>
                  <a:lnTo>
                    <a:pt x="1052" y="1015"/>
                  </a:lnTo>
                  <a:cubicBezTo>
                    <a:pt x="961" y="1099"/>
                    <a:pt x="882" y="1194"/>
                    <a:pt x="824" y="1305"/>
                  </a:cubicBezTo>
                  <a:lnTo>
                    <a:pt x="824" y="1305"/>
                  </a:lnTo>
                  <a:cubicBezTo>
                    <a:pt x="783" y="1133"/>
                    <a:pt x="891" y="905"/>
                    <a:pt x="1030" y="777"/>
                  </a:cubicBezTo>
                  <a:cubicBezTo>
                    <a:pt x="1182" y="634"/>
                    <a:pt x="1394" y="520"/>
                    <a:pt x="1596" y="469"/>
                  </a:cubicBezTo>
                  <a:cubicBezTo>
                    <a:pt x="1670" y="450"/>
                    <a:pt x="1743" y="442"/>
                    <a:pt x="1816" y="442"/>
                  </a:cubicBezTo>
                  <a:close/>
                  <a:moveTo>
                    <a:pt x="3580" y="705"/>
                  </a:moveTo>
                  <a:cubicBezTo>
                    <a:pt x="3644" y="744"/>
                    <a:pt x="3711" y="777"/>
                    <a:pt x="3779" y="811"/>
                  </a:cubicBezTo>
                  <a:cubicBezTo>
                    <a:pt x="3812" y="874"/>
                    <a:pt x="3775" y="984"/>
                    <a:pt x="3749" y="1043"/>
                  </a:cubicBezTo>
                  <a:cubicBezTo>
                    <a:pt x="3698" y="1173"/>
                    <a:pt x="3605" y="1264"/>
                    <a:pt x="3493" y="1325"/>
                  </a:cubicBezTo>
                  <a:lnTo>
                    <a:pt x="3493" y="1325"/>
                  </a:lnTo>
                  <a:cubicBezTo>
                    <a:pt x="3509" y="1292"/>
                    <a:pt x="3521" y="1255"/>
                    <a:pt x="3529" y="1217"/>
                  </a:cubicBezTo>
                  <a:cubicBezTo>
                    <a:pt x="3551" y="1124"/>
                    <a:pt x="3559" y="976"/>
                    <a:pt x="3508" y="887"/>
                  </a:cubicBezTo>
                  <a:cubicBezTo>
                    <a:pt x="3486" y="846"/>
                    <a:pt x="3441" y="816"/>
                    <a:pt x="3390" y="793"/>
                  </a:cubicBezTo>
                  <a:lnTo>
                    <a:pt x="3390" y="793"/>
                  </a:lnTo>
                  <a:cubicBezTo>
                    <a:pt x="3421" y="776"/>
                    <a:pt x="3452" y="759"/>
                    <a:pt x="3483" y="744"/>
                  </a:cubicBezTo>
                  <a:cubicBezTo>
                    <a:pt x="3517" y="730"/>
                    <a:pt x="3547" y="718"/>
                    <a:pt x="3580" y="705"/>
                  </a:cubicBezTo>
                  <a:close/>
                  <a:moveTo>
                    <a:pt x="1600" y="1237"/>
                  </a:moveTo>
                  <a:cubicBezTo>
                    <a:pt x="1608" y="1262"/>
                    <a:pt x="1619" y="1286"/>
                    <a:pt x="1630" y="1311"/>
                  </a:cubicBezTo>
                  <a:lnTo>
                    <a:pt x="1630" y="1311"/>
                  </a:lnTo>
                  <a:cubicBezTo>
                    <a:pt x="1619" y="1321"/>
                    <a:pt x="1609" y="1332"/>
                    <a:pt x="1597" y="1343"/>
                  </a:cubicBezTo>
                  <a:lnTo>
                    <a:pt x="1597" y="1343"/>
                  </a:lnTo>
                  <a:cubicBezTo>
                    <a:pt x="1579" y="1351"/>
                    <a:pt x="1561" y="1358"/>
                    <a:pt x="1548" y="1358"/>
                  </a:cubicBezTo>
                  <a:cubicBezTo>
                    <a:pt x="1541" y="1358"/>
                    <a:pt x="1536" y="1356"/>
                    <a:pt x="1531" y="1353"/>
                  </a:cubicBezTo>
                  <a:lnTo>
                    <a:pt x="1531" y="1353"/>
                  </a:lnTo>
                  <a:cubicBezTo>
                    <a:pt x="1549" y="1313"/>
                    <a:pt x="1573" y="1274"/>
                    <a:pt x="1600" y="1237"/>
                  </a:cubicBezTo>
                  <a:close/>
                  <a:moveTo>
                    <a:pt x="1030" y="1075"/>
                  </a:moveTo>
                  <a:cubicBezTo>
                    <a:pt x="1023" y="1110"/>
                    <a:pt x="1025" y="1148"/>
                    <a:pt x="1034" y="1187"/>
                  </a:cubicBezTo>
                  <a:lnTo>
                    <a:pt x="1034" y="1187"/>
                  </a:lnTo>
                  <a:cubicBezTo>
                    <a:pt x="971" y="1254"/>
                    <a:pt x="916" y="1327"/>
                    <a:pt x="873" y="1408"/>
                  </a:cubicBezTo>
                  <a:lnTo>
                    <a:pt x="873" y="1408"/>
                  </a:lnTo>
                  <a:cubicBezTo>
                    <a:pt x="858" y="1389"/>
                    <a:pt x="846" y="1368"/>
                    <a:pt x="837" y="1347"/>
                  </a:cubicBezTo>
                  <a:lnTo>
                    <a:pt x="837" y="1347"/>
                  </a:lnTo>
                  <a:cubicBezTo>
                    <a:pt x="849" y="1321"/>
                    <a:pt x="861" y="1297"/>
                    <a:pt x="874" y="1275"/>
                  </a:cubicBezTo>
                  <a:cubicBezTo>
                    <a:pt x="917" y="1201"/>
                    <a:pt x="970" y="1135"/>
                    <a:pt x="1030" y="1075"/>
                  </a:cubicBezTo>
                  <a:close/>
                  <a:moveTo>
                    <a:pt x="1533" y="1397"/>
                  </a:moveTo>
                  <a:cubicBezTo>
                    <a:pt x="1525" y="1403"/>
                    <a:pt x="1517" y="1409"/>
                    <a:pt x="1509" y="1415"/>
                  </a:cubicBezTo>
                  <a:lnTo>
                    <a:pt x="1509" y="1415"/>
                  </a:lnTo>
                  <a:cubicBezTo>
                    <a:pt x="1510" y="1411"/>
                    <a:pt x="1511" y="1408"/>
                    <a:pt x="1512" y="1404"/>
                  </a:cubicBezTo>
                  <a:lnTo>
                    <a:pt x="1512" y="1404"/>
                  </a:lnTo>
                  <a:cubicBezTo>
                    <a:pt x="1519" y="1402"/>
                    <a:pt x="1526" y="1400"/>
                    <a:pt x="1533" y="1397"/>
                  </a:cubicBezTo>
                  <a:close/>
                  <a:moveTo>
                    <a:pt x="3333" y="825"/>
                  </a:moveTo>
                  <a:cubicBezTo>
                    <a:pt x="3434" y="896"/>
                    <a:pt x="3516" y="1008"/>
                    <a:pt x="3508" y="1136"/>
                  </a:cubicBezTo>
                  <a:cubicBezTo>
                    <a:pt x="3503" y="1215"/>
                    <a:pt x="3480" y="1286"/>
                    <a:pt x="3442" y="1350"/>
                  </a:cubicBezTo>
                  <a:lnTo>
                    <a:pt x="3442" y="1350"/>
                  </a:lnTo>
                  <a:cubicBezTo>
                    <a:pt x="3347" y="1393"/>
                    <a:pt x="3241" y="1417"/>
                    <a:pt x="3137" y="1427"/>
                  </a:cubicBezTo>
                  <a:lnTo>
                    <a:pt x="3137" y="1427"/>
                  </a:lnTo>
                  <a:cubicBezTo>
                    <a:pt x="3141" y="1363"/>
                    <a:pt x="3140" y="1300"/>
                    <a:pt x="3132" y="1241"/>
                  </a:cubicBezTo>
                  <a:lnTo>
                    <a:pt x="3132" y="1241"/>
                  </a:lnTo>
                  <a:cubicBezTo>
                    <a:pt x="3206" y="1120"/>
                    <a:pt x="3232" y="998"/>
                    <a:pt x="3220" y="884"/>
                  </a:cubicBezTo>
                  <a:lnTo>
                    <a:pt x="3220" y="884"/>
                  </a:lnTo>
                  <a:cubicBezTo>
                    <a:pt x="3259" y="865"/>
                    <a:pt x="3296" y="845"/>
                    <a:pt x="3333" y="825"/>
                  </a:cubicBezTo>
                  <a:close/>
                  <a:moveTo>
                    <a:pt x="1451" y="924"/>
                  </a:moveTo>
                  <a:lnTo>
                    <a:pt x="1451" y="924"/>
                  </a:lnTo>
                  <a:cubicBezTo>
                    <a:pt x="1467" y="925"/>
                    <a:pt x="1482" y="925"/>
                    <a:pt x="1495" y="925"/>
                  </a:cubicBezTo>
                  <a:cubicBezTo>
                    <a:pt x="1532" y="926"/>
                    <a:pt x="1569" y="929"/>
                    <a:pt x="1606" y="933"/>
                  </a:cubicBezTo>
                  <a:lnTo>
                    <a:pt x="1606" y="933"/>
                  </a:lnTo>
                  <a:cubicBezTo>
                    <a:pt x="1577" y="990"/>
                    <a:pt x="1561" y="1052"/>
                    <a:pt x="1571" y="1124"/>
                  </a:cubicBezTo>
                  <a:cubicBezTo>
                    <a:pt x="1571" y="1126"/>
                    <a:pt x="1572" y="1128"/>
                    <a:pt x="1572" y="1130"/>
                  </a:cubicBezTo>
                  <a:lnTo>
                    <a:pt x="1572" y="1130"/>
                  </a:lnTo>
                  <a:cubicBezTo>
                    <a:pt x="1515" y="1204"/>
                    <a:pt x="1479" y="1286"/>
                    <a:pt x="1487" y="1372"/>
                  </a:cubicBezTo>
                  <a:lnTo>
                    <a:pt x="1487" y="1372"/>
                  </a:lnTo>
                  <a:cubicBezTo>
                    <a:pt x="1479" y="1395"/>
                    <a:pt x="1473" y="1419"/>
                    <a:pt x="1469" y="1441"/>
                  </a:cubicBezTo>
                  <a:lnTo>
                    <a:pt x="1469" y="1441"/>
                  </a:lnTo>
                  <a:cubicBezTo>
                    <a:pt x="1405" y="1481"/>
                    <a:pt x="1336" y="1511"/>
                    <a:pt x="1263" y="1525"/>
                  </a:cubicBezTo>
                  <a:lnTo>
                    <a:pt x="1263" y="1525"/>
                  </a:lnTo>
                  <a:cubicBezTo>
                    <a:pt x="1207" y="1453"/>
                    <a:pt x="1158" y="1376"/>
                    <a:pt x="1119" y="1301"/>
                  </a:cubicBezTo>
                  <a:cubicBezTo>
                    <a:pt x="1100" y="1262"/>
                    <a:pt x="1086" y="1223"/>
                    <a:pt x="1079" y="1184"/>
                  </a:cubicBezTo>
                  <a:lnTo>
                    <a:pt x="1079" y="1184"/>
                  </a:lnTo>
                  <a:cubicBezTo>
                    <a:pt x="1187" y="1077"/>
                    <a:pt x="1314" y="991"/>
                    <a:pt x="1451" y="924"/>
                  </a:cubicBezTo>
                  <a:close/>
                  <a:moveTo>
                    <a:pt x="3071" y="1104"/>
                  </a:moveTo>
                  <a:cubicBezTo>
                    <a:pt x="3083" y="1141"/>
                    <a:pt x="3092" y="1181"/>
                    <a:pt x="3098" y="1221"/>
                  </a:cubicBezTo>
                  <a:lnTo>
                    <a:pt x="3098" y="1221"/>
                  </a:lnTo>
                  <a:cubicBezTo>
                    <a:pt x="3063" y="1286"/>
                    <a:pt x="3018" y="1347"/>
                    <a:pt x="2964" y="1402"/>
                  </a:cubicBezTo>
                  <a:cubicBezTo>
                    <a:pt x="2918" y="1448"/>
                    <a:pt x="2868" y="1490"/>
                    <a:pt x="2816" y="1528"/>
                  </a:cubicBezTo>
                  <a:lnTo>
                    <a:pt x="2816" y="1528"/>
                  </a:lnTo>
                  <a:cubicBezTo>
                    <a:pt x="2905" y="1421"/>
                    <a:pt x="3035" y="1255"/>
                    <a:pt x="3071" y="1104"/>
                  </a:cubicBezTo>
                  <a:close/>
                  <a:moveTo>
                    <a:pt x="1043" y="1222"/>
                  </a:moveTo>
                  <a:lnTo>
                    <a:pt x="1043" y="1222"/>
                  </a:lnTo>
                  <a:cubicBezTo>
                    <a:pt x="1078" y="1330"/>
                    <a:pt x="1157" y="1441"/>
                    <a:pt x="1231" y="1530"/>
                  </a:cubicBezTo>
                  <a:lnTo>
                    <a:pt x="1231" y="1530"/>
                  </a:lnTo>
                  <a:cubicBezTo>
                    <a:pt x="1212" y="1532"/>
                    <a:pt x="1193" y="1533"/>
                    <a:pt x="1174" y="1533"/>
                  </a:cubicBezTo>
                  <a:cubicBezTo>
                    <a:pt x="1139" y="1533"/>
                    <a:pt x="1104" y="1529"/>
                    <a:pt x="1068" y="1521"/>
                  </a:cubicBezTo>
                  <a:cubicBezTo>
                    <a:pt x="994" y="1503"/>
                    <a:pt x="938" y="1474"/>
                    <a:pt x="898" y="1436"/>
                  </a:cubicBezTo>
                  <a:lnTo>
                    <a:pt x="898" y="1436"/>
                  </a:lnTo>
                  <a:cubicBezTo>
                    <a:pt x="930" y="1366"/>
                    <a:pt x="977" y="1298"/>
                    <a:pt x="1030" y="1237"/>
                  </a:cubicBezTo>
                  <a:cubicBezTo>
                    <a:pt x="1034" y="1232"/>
                    <a:pt x="1039" y="1227"/>
                    <a:pt x="1043" y="1222"/>
                  </a:cubicBezTo>
                  <a:close/>
                  <a:moveTo>
                    <a:pt x="2021" y="940"/>
                  </a:moveTo>
                  <a:cubicBezTo>
                    <a:pt x="2029" y="940"/>
                    <a:pt x="2036" y="940"/>
                    <a:pt x="2043" y="942"/>
                  </a:cubicBezTo>
                  <a:cubicBezTo>
                    <a:pt x="2073" y="967"/>
                    <a:pt x="2099" y="993"/>
                    <a:pt x="2128" y="1018"/>
                  </a:cubicBezTo>
                  <a:cubicBezTo>
                    <a:pt x="2189" y="1051"/>
                    <a:pt x="2222" y="1098"/>
                    <a:pt x="2227" y="1158"/>
                  </a:cubicBezTo>
                  <a:lnTo>
                    <a:pt x="2227" y="1158"/>
                  </a:lnTo>
                  <a:cubicBezTo>
                    <a:pt x="2217" y="1180"/>
                    <a:pt x="2209" y="1205"/>
                    <a:pt x="2204" y="1233"/>
                  </a:cubicBezTo>
                  <a:cubicBezTo>
                    <a:pt x="2204" y="1246"/>
                    <a:pt x="2208" y="1250"/>
                    <a:pt x="2216" y="1254"/>
                  </a:cubicBezTo>
                  <a:cubicBezTo>
                    <a:pt x="2219" y="1255"/>
                    <a:pt x="2222" y="1256"/>
                    <a:pt x="2225" y="1257"/>
                  </a:cubicBezTo>
                  <a:lnTo>
                    <a:pt x="2225" y="1257"/>
                  </a:lnTo>
                  <a:cubicBezTo>
                    <a:pt x="2219" y="1342"/>
                    <a:pt x="2186" y="1397"/>
                    <a:pt x="2090" y="1465"/>
                  </a:cubicBezTo>
                  <a:cubicBezTo>
                    <a:pt x="2012" y="1519"/>
                    <a:pt x="1923" y="1562"/>
                    <a:pt x="1834" y="1604"/>
                  </a:cubicBezTo>
                  <a:lnTo>
                    <a:pt x="1834" y="1604"/>
                  </a:lnTo>
                  <a:cubicBezTo>
                    <a:pt x="1775" y="1518"/>
                    <a:pt x="1725" y="1419"/>
                    <a:pt x="1686" y="1342"/>
                  </a:cubicBezTo>
                  <a:lnTo>
                    <a:pt x="1686" y="1342"/>
                  </a:lnTo>
                  <a:cubicBezTo>
                    <a:pt x="1859" y="1274"/>
                    <a:pt x="2054" y="1169"/>
                    <a:pt x="2048" y="1005"/>
                  </a:cubicBezTo>
                  <a:cubicBezTo>
                    <a:pt x="2048" y="1001"/>
                    <a:pt x="2043" y="993"/>
                    <a:pt x="2035" y="993"/>
                  </a:cubicBezTo>
                  <a:cubicBezTo>
                    <a:pt x="2002" y="981"/>
                    <a:pt x="1968" y="971"/>
                    <a:pt x="1934" y="961"/>
                  </a:cubicBezTo>
                  <a:lnTo>
                    <a:pt x="1934" y="961"/>
                  </a:lnTo>
                  <a:cubicBezTo>
                    <a:pt x="1964" y="948"/>
                    <a:pt x="1995" y="940"/>
                    <a:pt x="2021" y="940"/>
                  </a:cubicBezTo>
                  <a:close/>
                  <a:moveTo>
                    <a:pt x="3410" y="1399"/>
                  </a:moveTo>
                  <a:cubicBezTo>
                    <a:pt x="3389" y="1427"/>
                    <a:pt x="3366" y="1453"/>
                    <a:pt x="3340" y="1478"/>
                  </a:cubicBezTo>
                  <a:cubicBezTo>
                    <a:pt x="3270" y="1543"/>
                    <a:pt x="3191" y="1588"/>
                    <a:pt x="3107" y="1620"/>
                  </a:cubicBezTo>
                  <a:lnTo>
                    <a:pt x="3107" y="1620"/>
                  </a:lnTo>
                  <a:cubicBezTo>
                    <a:pt x="3120" y="1566"/>
                    <a:pt x="3129" y="1512"/>
                    <a:pt x="3134" y="1458"/>
                  </a:cubicBezTo>
                  <a:lnTo>
                    <a:pt x="3134" y="1458"/>
                  </a:lnTo>
                  <a:cubicBezTo>
                    <a:pt x="3228" y="1451"/>
                    <a:pt x="3323" y="1432"/>
                    <a:pt x="3410" y="1399"/>
                  </a:cubicBezTo>
                  <a:close/>
                  <a:moveTo>
                    <a:pt x="2876" y="1397"/>
                  </a:moveTo>
                  <a:cubicBezTo>
                    <a:pt x="2867" y="1408"/>
                    <a:pt x="2859" y="1420"/>
                    <a:pt x="2850" y="1432"/>
                  </a:cubicBezTo>
                  <a:cubicBezTo>
                    <a:pt x="2809" y="1488"/>
                    <a:pt x="2764" y="1542"/>
                    <a:pt x="2716" y="1592"/>
                  </a:cubicBezTo>
                  <a:lnTo>
                    <a:pt x="2716" y="1592"/>
                  </a:lnTo>
                  <a:cubicBezTo>
                    <a:pt x="2698" y="1603"/>
                    <a:pt x="2680" y="1613"/>
                    <a:pt x="2662" y="1622"/>
                  </a:cubicBezTo>
                  <a:lnTo>
                    <a:pt x="2662" y="1622"/>
                  </a:lnTo>
                  <a:cubicBezTo>
                    <a:pt x="2742" y="1554"/>
                    <a:pt x="2814" y="1478"/>
                    <a:pt x="2876" y="1397"/>
                  </a:cubicBezTo>
                  <a:close/>
                  <a:moveTo>
                    <a:pt x="1733" y="37"/>
                  </a:moveTo>
                  <a:cubicBezTo>
                    <a:pt x="1980" y="37"/>
                    <a:pt x="2247" y="120"/>
                    <a:pt x="2474" y="223"/>
                  </a:cubicBezTo>
                  <a:lnTo>
                    <a:pt x="2474" y="223"/>
                  </a:lnTo>
                  <a:cubicBezTo>
                    <a:pt x="2458" y="229"/>
                    <a:pt x="2443" y="235"/>
                    <a:pt x="2428" y="241"/>
                  </a:cubicBezTo>
                  <a:cubicBezTo>
                    <a:pt x="2289" y="298"/>
                    <a:pt x="2152" y="360"/>
                    <a:pt x="2017" y="426"/>
                  </a:cubicBezTo>
                  <a:lnTo>
                    <a:pt x="2017" y="426"/>
                  </a:lnTo>
                  <a:cubicBezTo>
                    <a:pt x="1952" y="415"/>
                    <a:pt x="1886" y="409"/>
                    <a:pt x="1821" y="409"/>
                  </a:cubicBezTo>
                  <a:cubicBezTo>
                    <a:pt x="1753" y="409"/>
                    <a:pt x="1685" y="416"/>
                    <a:pt x="1618" y="432"/>
                  </a:cubicBezTo>
                  <a:cubicBezTo>
                    <a:pt x="1343" y="494"/>
                    <a:pt x="1051" y="660"/>
                    <a:pt x="887" y="892"/>
                  </a:cubicBezTo>
                  <a:cubicBezTo>
                    <a:pt x="793" y="1021"/>
                    <a:pt x="739" y="1200"/>
                    <a:pt x="802" y="1350"/>
                  </a:cubicBezTo>
                  <a:lnTo>
                    <a:pt x="802" y="1350"/>
                  </a:lnTo>
                  <a:cubicBezTo>
                    <a:pt x="799" y="1356"/>
                    <a:pt x="797" y="1362"/>
                    <a:pt x="794" y="1369"/>
                  </a:cubicBezTo>
                  <a:cubicBezTo>
                    <a:pt x="762" y="1440"/>
                    <a:pt x="733" y="1544"/>
                    <a:pt x="724" y="1650"/>
                  </a:cubicBezTo>
                  <a:lnTo>
                    <a:pt x="724" y="1650"/>
                  </a:lnTo>
                  <a:cubicBezTo>
                    <a:pt x="643" y="1614"/>
                    <a:pt x="564" y="1573"/>
                    <a:pt x="490" y="1525"/>
                  </a:cubicBezTo>
                  <a:cubicBezTo>
                    <a:pt x="34" y="1233"/>
                    <a:pt x="279" y="761"/>
                    <a:pt x="613" y="490"/>
                  </a:cubicBezTo>
                  <a:cubicBezTo>
                    <a:pt x="874" y="280"/>
                    <a:pt x="1212" y="123"/>
                    <a:pt x="1542" y="56"/>
                  </a:cubicBezTo>
                  <a:cubicBezTo>
                    <a:pt x="1603" y="43"/>
                    <a:pt x="1667" y="37"/>
                    <a:pt x="1733" y="37"/>
                  </a:cubicBezTo>
                  <a:close/>
                  <a:moveTo>
                    <a:pt x="820" y="1386"/>
                  </a:moveTo>
                  <a:cubicBezTo>
                    <a:pt x="827" y="1399"/>
                    <a:pt x="835" y="1411"/>
                    <a:pt x="845" y="1423"/>
                  </a:cubicBezTo>
                  <a:cubicBezTo>
                    <a:pt x="849" y="1429"/>
                    <a:pt x="853" y="1433"/>
                    <a:pt x="857" y="1438"/>
                  </a:cubicBezTo>
                  <a:lnTo>
                    <a:pt x="857" y="1438"/>
                  </a:lnTo>
                  <a:cubicBezTo>
                    <a:pt x="853" y="1447"/>
                    <a:pt x="849" y="1456"/>
                    <a:pt x="845" y="1465"/>
                  </a:cubicBezTo>
                  <a:cubicBezTo>
                    <a:pt x="807" y="1545"/>
                    <a:pt x="803" y="1621"/>
                    <a:pt x="821" y="1689"/>
                  </a:cubicBezTo>
                  <a:lnTo>
                    <a:pt x="821" y="1689"/>
                  </a:lnTo>
                  <a:cubicBezTo>
                    <a:pt x="798" y="1680"/>
                    <a:pt x="775" y="1671"/>
                    <a:pt x="753" y="1662"/>
                  </a:cubicBezTo>
                  <a:lnTo>
                    <a:pt x="753" y="1662"/>
                  </a:lnTo>
                  <a:cubicBezTo>
                    <a:pt x="759" y="1567"/>
                    <a:pt x="786" y="1470"/>
                    <a:pt x="820" y="1386"/>
                  </a:cubicBezTo>
                  <a:close/>
                  <a:moveTo>
                    <a:pt x="1652" y="1355"/>
                  </a:moveTo>
                  <a:cubicBezTo>
                    <a:pt x="1696" y="1439"/>
                    <a:pt x="1750" y="1519"/>
                    <a:pt x="1799" y="1588"/>
                  </a:cubicBezTo>
                  <a:cubicBezTo>
                    <a:pt x="1805" y="1596"/>
                    <a:pt x="1810" y="1604"/>
                    <a:pt x="1816" y="1613"/>
                  </a:cubicBezTo>
                  <a:lnTo>
                    <a:pt x="1816" y="1613"/>
                  </a:lnTo>
                  <a:cubicBezTo>
                    <a:pt x="1759" y="1639"/>
                    <a:pt x="1702" y="1666"/>
                    <a:pt x="1648" y="1696"/>
                  </a:cubicBezTo>
                  <a:lnTo>
                    <a:pt x="1648" y="1696"/>
                  </a:lnTo>
                  <a:cubicBezTo>
                    <a:pt x="1643" y="1694"/>
                    <a:pt x="1638" y="1691"/>
                    <a:pt x="1634" y="1689"/>
                  </a:cubicBezTo>
                  <a:cubicBezTo>
                    <a:pt x="1524" y="1630"/>
                    <a:pt x="1490" y="1547"/>
                    <a:pt x="1501" y="1458"/>
                  </a:cubicBezTo>
                  <a:lnTo>
                    <a:pt x="1501" y="1458"/>
                  </a:lnTo>
                  <a:cubicBezTo>
                    <a:pt x="1543" y="1432"/>
                    <a:pt x="1582" y="1401"/>
                    <a:pt x="1618" y="1368"/>
                  </a:cubicBezTo>
                  <a:lnTo>
                    <a:pt x="1618" y="1368"/>
                  </a:lnTo>
                  <a:cubicBezTo>
                    <a:pt x="1629" y="1364"/>
                    <a:pt x="1641" y="1360"/>
                    <a:pt x="1652" y="1355"/>
                  </a:cubicBezTo>
                  <a:close/>
                  <a:moveTo>
                    <a:pt x="3106" y="1281"/>
                  </a:moveTo>
                  <a:cubicBezTo>
                    <a:pt x="3110" y="1330"/>
                    <a:pt x="3110" y="1379"/>
                    <a:pt x="3107" y="1429"/>
                  </a:cubicBezTo>
                  <a:lnTo>
                    <a:pt x="3107" y="1429"/>
                  </a:lnTo>
                  <a:cubicBezTo>
                    <a:pt x="3092" y="1430"/>
                    <a:pt x="3076" y="1431"/>
                    <a:pt x="3061" y="1432"/>
                  </a:cubicBezTo>
                  <a:cubicBezTo>
                    <a:pt x="3040" y="1432"/>
                    <a:pt x="3040" y="1461"/>
                    <a:pt x="3061" y="1461"/>
                  </a:cubicBezTo>
                  <a:cubicBezTo>
                    <a:pt x="3076" y="1461"/>
                    <a:pt x="3090" y="1460"/>
                    <a:pt x="3105" y="1460"/>
                  </a:cubicBezTo>
                  <a:lnTo>
                    <a:pt x="3105" y="1460"/>
                  </a:lnTo>
                  <a:cubicBezTo>
                    <a:pt x="3099" y="1517"/>
                    <a:pt x="3089" y="1575"/>
                    <a:pt x="3074" y="1631"/>
                  </a:cubicBezTo>
                  <a:lnTo>
                    <a:pt x="3074" y="1631"/>
                  </a:lnTo>
                  <a:cubicBezTo>
                    <a:pt x="2941" y="1675"/>
                    <a:pt x="2797" y="1689"/>
                    <a:pt x="2653" y="1697"/>
                  </a:cubicBezTo>
                  <a:lnTo>
                    <a:pt x="2653" y="1697"/>
                  </a:lnTo>
                  <a:cubicBezTo>
                    <a:pt x="2681" y="1672"/>
                    <a:pt x="2709" y="1645"/>
                    <a:pt x="2736" y="1618"/>
                  </a:cubicBezTo>
                  <a:lnTo>
                    <a:pt x="2736" y="1618"/>
                  </a:lnTo>
                  <a:cubicBezTo>
                    <a:pt x="2881" y="1532"/>
                    <a:pt x="3009" y="1418"/>
                    <a:pt x="3106" y="1281"/>
                  </a:cubicBezTo>
                  <a:close/>
                  <a:moveTo>
                    <a:pt x="2635" y="1671"/>
                  </a:moveTo>
                  <a:lnTo>
                    <a:pt x="2635" y="1671"/>
                  </a:lnTo>
                  <a:cubicBezTo>
                    <a:pt x="2624" y="1681"/>
                    <a:pt x="2613" y="1690"/>
                    <a:pt x="2602" y="1700"/>
                  </a:cubicBezTo>
                  <a:lnTo>
                    <a:pt x="2602" y="1700"/>
                  </a:lnTo>
                  <a:cubicBezTo>
                    <a:pt x="2590" y="1700"/>
                    <a:pt x="2578" y="1701"/>
                    <a:pt x="2566" y="1702"/>
                  </a:cubicBezTo>
                  <a:lnTo>
                    <a:pt x="2566" y="1702"/>
                  </a:lnTo>
                  <a:cubicBezTo>
                    <a:pt x="2590" y="1692"/>
                    <a:pt x="2613" y="1682"/>
                    <a:pt x="2635" y="1671"/>
                  </a:cubicBezTo>
                  <a:close/>
                  <a:moveTo>
                    <a:pt x="2763" y="1486"/>
                  </a:moveTo>
                  <a:cubicBezTo>
                    <a:pt x="2698" y="1555"/>
                    <a:pt x="2626" y="1619"/>
                    <a:pt x="2548" y="1675"/>
                  </a:cubicBezTo>
                  <a:lnTo>
                    <a:pt x="2548" y="1675"/>
                  </a:lnTo>
                  <a:cubicBezTo>
                    <a:pt x="2521" y="1685"/>
                    <a:pt x="2494" y="1695"/>
                    <a:pt x="2467" y="1704"/>
                  </a:cubicBezTo>
                  <a:lnTo>
                    <a:pt x="2467" y="1704"/>
                  </a:lnTo>
                  <a:cubicBezTo>
                    <a:pt x="2566" y="1641"/>
                    <a:pt x="2670" y="1568"/>
                    <a:pt x="2763" y="1486"/>
                  </a:cubicBezTo>
                  <a:close/>
                  <a:moveTo>
                    <a:pt x="1833" y="1637"/>
                  </a:moveTo>
                  <a:cubicBezTo>
                    <a:pt x="1863" y="1680"/>
                    <a:pt x="1897" y="1726"/>
                    <a:pt x="1934" y="1765"/>
                  </a:cubicBezTo>
                  <a:lnTo>
                    <a:pt x="1934" y="1765"/>
                  </a:lnTo>
                  <a:cubicBezTo>
                    <a:pt x="1848" y="1758"/>
                    <a:pt x="1760" y="1742"/>
                    <a:pt x="1684" y="1712"/>
                  </a:cubicBezTo>
                  <a:lnTo>
                    <a:pt x="1684" y="1712"/>
                  </a:lnTo>
                  <a:cubicBezTo>
                    <a:pt x="1731" y="1685"/>
                    <a:pt x="1782" y="1661"/>
                    <a:pt x="1833" y="1637"/>
                  </a:cubicBezTo>
                  <a:close/>
                  <a:moveTo>
                    <a:pt x="1465" y="1479"/>
                  </a:moveTo>
                  <a:lnTo>
                    <a:pt x="1465" y="1479"/>
                  </a:lnTo>
                  <a:cubicBezTo>
                    <a:pt x="1459" y="1578"/>
                    <a:pt x="1501" y="1665"/>
                    <a:pt x="1614" y="1715"/>
                  </a:cubicBezTo>
                  <a:lnTo>
                    <a:pt x="1614" y="1715"/>
                  </a:lnTo>
                  <a:cubicBezTo>
                    <a:pt x="1590" y="1729"/>
                    <a:pt x="1554" y="1747"/>
                    <a:pt x="1516" y="1769"/>
                  </a:cubicBezTo>
                  <a:lnTo>
                    <a:pt x="1516" y="1769"/>
                  </a:lnTo>
                  <a:cubicBezTo>
                    <a:pt x="1430" y="1708"/>
                    <a:pt x="1351" y="1632"/>
                    <a:pt x="1283" y="1549"/>
                  </a:cubicBezTo>
                  <a:lnTo>
                    <a:pt x="1283" y="1549"/>
                  </a:lnTo>
                  <a:cubicBezTo>
                    <a:pt x="1323" y="1541"/>
                    <a:pt x="1362" y="1528"/>
                    <a:pt x="1398" y="1512"/>
                  </a:cubicBezTo>
                  <a:cubicBezTo>
                    <a:pt x="1421" y="1502"/>
                    <a:pt x="1443" y="1491"/>
                    <a:pt x="1465" y="1479"/>
                  </a:cubicBezTo>
                  <a:close/>
                  <a:moveTo>
                    <a:pt x="3015" y="987"/>
                  </a:moveTo>
                  <a:cubicBezTo>
                    <a:pt x="3020" y="1002"/>
                    <a:pt x="3023" y="1019"/>
                    <a:pt x="3025" y="1036"/>
                  </a:cubicBezTo>
                  <a:lnTo>
                    <a:pt x="3025" y="1036"/>
                  </a:lnTo>
                  <a:cubicBezTo>
                    <a:pt x="3009" y="1090"/>
                    <a:pt x="2989" y="1143"/>
                    <a:pt x="2966" y="1193"/>
                  </a:cubicBezTo>
                  <a:lnTo>
                    <a:pt x="2966" y="1193"/>
                  </a:lnTo>
                  <a:cubicBezTo>
                    <a:pt x="2892" y="1323"/>
                    <a:pt x="2764" y="1432"/>
                    <a:pt x="2651" y="1525"/>
                  </a:cubicBezTo>
                  <a:cubicBezTo>
                    <a:pt x="2571" y="1588"/>
                    <a:pt x="2491" y="1651"/>
                    <a:pt x="2403" y="1706"/>
                  </a:cubicBezTo>
                  <a:cubicBezTo>
                    <a:pt x="2400" y="1708"/>
                    <a:pt x="2398" y="1709"/>
                    <a:pt x="2395" y="1711"/>
                  </a:cubicBezTo>
                  <a:lnTo>
                    <a:pt x="2395" y="1711"/>
                  </a:lnTo>
                  <a:cubicBezTo>
                    <a:pt x="2351" y="1714"/>
                    <a:pt x="2309" y="1718"/>
                    <a:pt x="2267" y="1723"/>
                  </a:cubicBezTo>
                  <a:cubicBezTo>
                    <a:pt x="2193" y="1735"/>
                    <a:pt x="2113" y="1745"/>
                    <a:pt x="2039" y="1770"/>
                  </a:cubicBezTo>
                  <a:lnTo>
                    <a:pt x="2039" y="1770"/>
                  </a:lnTo>
                  <a:cubicBezTo>
                    <a:pt x="2023" y="1770"/>
                    <a:pt x="2007" y="1769"/>
                    <a:pt x="1990" y="1769"/>
                  </a:cubicBezTo>
                  <a:lnTo>
                    <a:pt x="1990" y="1769"/>
                  </a:lnTo>
                  <a:cubicBezTo>
                    <a:pt x="1988" y="1767"/>
                    <a:pt x="1986" y="1766"/>
                    <a:pt x="1984" y="1765"/>
                  </a:cubicBezTo>
                  <a:cubicBezTo>
                    <a:pt x="1937" y="1733"/>
                    <a:pt x="1892" y="1684"/>
                    <a:pt x="1852" y="1629"/>
                  </a:cubicBezTo>
                  <a:lnTo>
                    <a:pt x="1852" y="1629"/>
                  </a:lnTo>
                  <a:cubicBezTo>
                    <a:pt x="1957" y="1580"/>
                    <a:pt x="2065" y="1531"/>
                    <a:pt x="2154" y="1461"/>
                  </a:cubicBezTo>
                  <a:cubicBezTo>
                    <a:pt x="2204" y="1420"/>
                    <a:pt x="2239" y="1346"/>
                    <a:pt x="2255" y="1265"/>
                  </a:cubicBezTo>
                  <a:lnTo>
                    <a:pt x="2255" y="1265"/>
                  </a:lnTo>
                  <a:cubicBezTo>
                    <a:pt x="2268" y="1267"/>
                    <a:pt x="2281" y="1268"/>
                    <a:pt x="2295" y="1268"/>
                  </a:cubicBezTo>
                  <a:cubicBezTo>
                    <a:pt x="2419" y="1268"/>
                    <a:pt x="2564" y="1182"/>
                    <a:pt x="2664" y="1141"/>
                  </a:cubicBezTo>
                  <a:cubicBezTo>
                    <a:pt x="2783" y="1092"/>
                    <a:pt x="2900" y="1041"/>
                    <a:pt x="3015" y="987"/>
                  </a:cubicBezTo>
                  <a:close/>
                  <a:moveTo>
                    <a:pt x="2251" y="1789"/>
                  </a:moveTo>
                  <a:lnTo>
                    <a:pt x="2251" y="1789"/>
                  </a:lnTo>
                  <a:cubicBezTo>
                    <a:pt x="2213" y="1804"/>
                    <a:pt x="2174" y="1814"/>
                    <a:pt x="2134" y="1814"/>
                  </a:cubicBezTo>
                  <a:cubicBezTo>
                    <a:pt x="2110" y="1814"/>
                    <a:pt x="2086" y="1811"/>
                    <a:pt x="2062" y="1803"/>
                  </a:cubicBezTo>
                  <a:lnTo>
                    <a:pt x="2062" y="1803"/>
                  </a:lnTo>
                  <a:cubicBezTo>
                    <a:pt x="2125" y="1803"/>
                    <a:pt x="2188" y="1798"/>
                    <a:pt x="2251" y="1789"/>
                  </a:cubicBezTo>
                  <a:close/>
                  <a:moveTo>
                    <a:pt x="885" y="1466"/>
                  </a:moveTo>
                  <a:cubicBezTo>
                    <a:pt x="961" y="1534"/>
                    <a:pt x="1061" y="1562"/>
                    <a:pt x="1162" y="1562"/>
                  </a:cubicBezTo>
                  <a:cubicBezTo>
                    <a:pt x="1193" y="1562"/>
                    <a:pt x="1223" y="1560"/>
                    <a:pt x="1253" y="1555"/>
                  </a:cubicBezTo>
                  <a:lnTo>
                    <a:pt x="1253" y="1555"/>
                  </a:lnTo>
                  <a:cubicBezTo>
                    <a:pt x="1285" y="1592"/>
                    <a:pt x="1315" y="1623"/>
                    <a:pt x="1339" y="1647"/>
                  </a:cubicBezTo>
                  <a:cubicBezTo>
                    <a:pt x="1388" y="1698"/>
                    <a:pt x="1438" y="1744"/>
                    <a:pt x="1491" y="1783"/>
                  </a:cubicBezTo>
                  <a:lnTo>
                    <a:pt x="1491" y="1783"/>
                  </a:lnTo>
                  <a:cubicBezTo>
                    <a:pt x="1470" y="1796"/>
                    <a:pt x="1449" y="1810"/>
                    <a:pt x="1429" y="1824"/>
                  </a:cubicBezTo>
                  <a:lnTo>
                    <a:pt x="1429" y="1824"/>
                  </a:lnTo>
                  <a:cubicBezTo>
                    <a:pt x="1242" y="1806"/>
                    <a:pt x="1052" y="1769"/>
                    <a:pt x="872" y="1707"/>
                  </a:cubicBezTo>
                  <a:lnTo>
                    <a:pt x="872" y="1707"/>
                  </a:lnTo>
                  <a:cubicBezTo>
                    <a:pt x="845" y="1629"/>
                    <a:pt x="854" y="1547"/>
                    <a:pt x="885" y="1466"/>
                  </a:cubicBezTo>
                  <a:close/>
                  <a:moveTo>
                    <a:pt x="1651" y="1730"/>
                  </a:moveTo>
                  <a:cubicBezTo>
                    <a:pt x="1753" y="1769"/>
                    <a:pt x="1861" y="1792"/>
                    <a:pt x="1970" y="1800"/>
                  </a:cubicBezTo>
                  <a:lnTo>
                    <a:pt x="1970" y="1800"/>
                  </a:lnTo>
                  <a:cubicBezTo>
                    <a:pt x="1964" y="1804"/>
                    <a:pt x="1957" y="1807"/>
                    <a:pt x="1951" y="1811"/>
                  </a:cubicBezTo>
                  <a:cubicBezTo>
                    <a:pt x="1909" y="1839"/>
                    <a:pt x="1881" y="1876"/>
                    <a:pt x="1846" y="1910"/>
                  </a:cubicBezTo>
                  <a:lnTo>
                    <a:pt x="1846" y="1910"/>
                  </a:lnTo>
                  <a:cubicBezTo>
                    <a:pt x="1742" y="1894"/>
                    <a:pt x="1643" y="1852"/>
                    <a:pt x="1551" y="1793"/>
                  </a:cubicBezTo>
                  <a:lnTo>
                    <a:pt x="1551" y="1793"/>
                  </a:lnTo>
                  <a:cubicBezTo>
                    <a:pt x="1555" y="1791"/>
                    <a:pt x="1558" y="1788"/>
                    <a:pt x="1562" y="1786"/>
                  </a:cubicBezTo>
                  <a:cubicBezTo>
                    <a:pt x="1590" y="1765"/>
                    <a:pt x="1620" y="1747"/>
                    <a:pt x="1651" y="1730"/>
                  </a:cubicBezTo>
                  <a:close/>
                  <a:moveTo>
                    <a:pt x="2437" y="1747"/>
                  </a:moveTo>
                  <a:cubicBezTo>
                    <a:pt x="2332" y="1810"/>
                    <a:pt x="2221" y="1859"/>
                    <a:pt x="2111" y="1891"/>
                  </a:cubicBezTo>
                  <a:cubicBezTo>
                    <a:pt x="2053" y="1909"/>
                    <a:pt x="1995" y="1917"/>
                    <a:pt x="1938" y="1917"/>
                  </a:cubicBezTo>
                  <a:cubicBezTo>
                    <a:pt x="1921" y="1917"/>
                    <a:pt x="1905" y="1916"/>
                    <a:pt x="1888" y="1915"/>
                  </a:cubicBezTo>
                  <a:lnTo>
                    <a:pt x="1888" y="1915"/>
                  </a:lnTo>
                  <a:cubicBezTo>
                    <a:pt x="1925" y="1882"/>
                    <a:pt x="1960" y="1849"/>
                    <a:pt x="2004" y="1824"/>
                  </a:cubicBezTo>
                  <a:lnTo>
                    <a:pt x="2004" y="1824"/>
                  </a:lnTo>
                  <a:cubicBezTo>
                    <a:pt x="2017" y="1832"/>
                    <a:pt x="2030" y="1839"/>
                    <a:pt x="2043" y="1845"/>
                  </a:cubicBezTo>
                  <a:cubicBezTo>
                    <a:pt x="2071" y="1858"/>
                    <a:pt x="2098" y="1864"/>
                    <a:pt x="2125" y="1864"/>
                  </a:cubicBezTo>
                  <a:cubicBezTo>
                    <a:pt x="2201" y="1864"/>
                    <a:pt x="2274" y="1820"/>
                    <a:pt x="2339" y="1782"/>
                  </a:cubicBezTo>
                  <a:cubicBezTo>
                    <a:pt x="2347" y="1777"/>
                    <a:pt x="2356" y="1772"/>
                    <a:pt x="2365" y="1767"/>
                  </a:cubicBezTo>
                  <a:lnTo>
                    <a:pt x="2365" y="1767"/>
                  </a:lnTo>
                  <a:cubicBezTo>
                    <a:pt x="2389" y="1761"/>
                    <a:pt x="2413" y="1754"/>
                    <a:pt x="2437" y="1747"/>
                  </a:cubicBezTo>
                  <a:close/>
                  <a:moveTo>
                    <a:pt x="883" y="1734"/>
                  </a:moveTo>
                  <a:lnTo>
                    <a:pt x="883" y="1734"/>
                  </a:lnTo>
                  <a:cubicBezTo>
                    <a:pt x="1057" y="1792"/>
                    <a:pt x="1238" y="1830"/>
                    <a:pt x="1395" y="1849"/>
                  </a:cubicBezTo>
                  <a:lnTo>
                    <a:pt x="1395" y="1849"/>
                  </a:lnTo>
                  <a:cubicBezTo>
                    <a:pt x="1333" y="1900"/>
                    <a:pt x="1291" y="1957"/>
                    <a:pt x="1320" y="2013"/>
                  </a:cubicBezTo>
                  <a:lnTo>
                    <a:pt x="1320" y="2013"/>
                  </a:lnTo>
                  <a:cubicBezTo>
                    <a:pt x="1201" y="1991"/>
                    <a:pt x="1088" y="1945"/>
                    <a:pt x="992" y="1866"/>
                  </a:cubicBezTo>
                  <a:cubicBezTo>
                    <a:pt x="940" y="1825"/>
                    <a:pt x="905" y="1780"/>
                    <a:pt x="883" y="1734"/>
                  </a:cubicBezTo>
                  <a:close/>
                  <a:moveTo>
                    <a:pt x="1525" y="1808"/>
                  </a:moveTo>
                  <a:cubicBezTo>
                    <a:pt x="1616" y="1871"/>
                    <a:pt x="1713" y="1916"/>
                    <a:pt x="1816" y="1936"/>
                  </a:cubicBezTo>
                  <a:lnTo>
                    <a:pt x="1816" y="1936"/>
                  </a:lnTo>
                  <a:cubicBezTo>
                    <a:pt x="1721" y="2007"/>
                    <a:pt x="1607" y="2027"/>
                    <a:pt x="1488" y="2027"/>
                  </a:cubicBezTo>
                  <a:lnTo>
                    <a:pt x="1488" y="2027"/>
                  </a:lnTo>
                  <a:cubicBezTo>
                    <a:pt x="1484" y="2011"/>
                    <a:pt x="1479" y="1989"/>
                    <a:pt x="1474" y="1959"/>
                  </a:cubicBezTo>
                  <a:cubicBezTo>
                    <a:pt x="1463" y="1904"/>
                    <a:pt x="1459" y="1875"/>
                    <a:pt x="1465" y="1857"/>
                  </a:cubicBezTo>
                  <a:lnTo>
                    <a:pt x="1465" y="1857"/>
                  </a:lnTo>
                  <a:cubicBezTo>
                    <a:pt x="1492" y="1859"/>
                    <a:pt x="1517" y="1861"/>
                    <a:pt x="1542" y="1862"/>
                  </a:cubicBezTo>
                  <a:cubicBezTo>
                    <a:pt x="1543" y="1862"/>
                    <a:pt x="1544" y="1862"/>
                    <a:pt x="1545" y="1862"/>
                  </a:cubicBezTo>
                  <a:cubicBezTo>
                    <a:pt x="1562" y="1862"/>
                    <a:pt x="1561" y="1833"/>
                    <a:pt x="1542" y="1833"/>
                  </a:cubicBezTo>
                  <a:cubicBezTo>
                    <a:pt x="1524" y="1832"/>
                    <a:pt x="1506" y="1830"/>
                    <a:pt x="1489" y="1829"/>
                  </a:cubicBezTo>
                  <a:lnTo>
                    <a:pt x="1489" y="1829"/>
                  </a:lnTo>
                  <a:cubicBezTo>
                    <a:pt x="1498" y="1823"/>
                    <a:pt x="1510" y="1817"/>
                    <a:pt x="1525" y="1808"/>
                  </a:cubicBezTo>
                  <a:close/>
                  <a:moveTo>
                    <a:pt x="2562" y="1733"/>
                  </a:moveTo>
                  <a:cubicBezTo>
                    <a:pt x="2354" y="1898"/>
                    <a:pt x="2103" y="2010"/>
                    <a:pt x="1836" y="2049"/>
                  </a:cubicBezTo>
                  <a:lnTo>
                    <a:pt x="1836" y="2049"/>
                  </a:lnTo>
                  <a:cubicBezTo>
                    <a:pt x="1790" y="2043"/>
                    <a:pt x="1744" y="2039"/>
                    <a:pt x="1698" y="2035"/>
                  </a:cubicBezTo>
                  <a:lnTo>
                    <a:pt x="1698" y="2035"/>
                  </a:lnTo>
                  <a:cubicBezTo>
                    <a:pt x="1737" y="2022"/>
                    <a:pt x="1774" y="2004"/>
                    <a:pt x="1807" y="1981"/>
                  </a:cubicBezTo>
                  <a:cubicBezTo>
                    <a:pt x="1825" y="1969"/>
                    <a:pt x="1841" y="1956"/>
                    <a:pt x="1856" y="1943"/>
                  </a:cubicBezTo>
                  <a:lnTo>
                    <a:pt x="1856" y="1943"/>
                  </a:lnTo>
                  <a:cubicBezTo>
                    <a:pt x="1883" y="1946"/>
                    <a:pt x="1910" y="1948"/>
                    <a:pt x="1937" y="1948"/>
                  </a:cubicBezTo>
                  <a:cubicBezTo>
                    <a:pt x="2013" y="1948"/>
                    <a:pt x="2092" y="1934"/>
                    <a:pt x="2175" y="1905"/>
                  </a:cubicBezTo>
                  <a:cubicBezTo>
                    <a:pt x="2290" y="1864"/>
                    <a:pt x="2404" y="1806"/>
                    <a:pt x="2511" y="1735"/>
                  </a:cubicBezTo>
                  <a:lnTo>
                    <a:pt x="2511" y="1735"/>
                  </a:lnTo>
                  <a:cubicBezTo>
                    <a:pt x="2528" y="1734"/>
                    <a:pt x="2545" y="1734"/>
                    <a:pt x="2562" y="1733"/>
                  </a:cubicBezTo>
                  <a:close/>
                  <a:moveTo>
                    <a:pt x="752" y="1685"/>
                  </a:moveTo>
                  <a:cubicBezTo>
                    <a:pt x="777" y="1696"/>
                    <a:pt x="804" y="1706"/>
                    <a:pt x="830" y="1715"/>
                  </a:cubicBezTo>
                  <a:lnTo>
                    <a:pt x="830" y="1715"/>
                  </a:lnTo>
                  <a:cubicBezTo>
                    <a:pt x="872" y="1828"/>
                    <a:pt x="978" y="1918"/>
                    <a:pt x="1102" y="1977"/>
                  </a:cubicBezTo>
                  <a:cubicBezTo>
                    <a:pt x="1166" y="2006"/>
                    <a:pt x="1242" y="2031"/>
                    <a:pt x="1323" y="2047"/>
                  </a:cubicBezTo>
                  <a:lnTo>
                    <a:pt x="1323" y="2047"/>
                  </a:lnTo>
                  <a:cubicBezTo>
                    <a:pt x="1263" y="2053"/>
                    <a:pt x="1202" y="2058"/>
                    <a:pt x="1143" y="2058"/>
                  </a:cubicBezTo>
                  <a:cubicBezTo>
                    <a:pt x="1072" y="2058"/>
                    <a:pt x="1005" y="2050"/>
                    <a:pt x="946" y="2027"/>
                  </a:cubicBezTo>
                  <a:cubicBezTo>
                    <a:pt x="795" y="1966"/>
                    <a:pt x="747" y="1831"/>
                    <a:pt x="752" y="1685"/>
                  </a:cubicBezTo>
                  <a:close/>
                  <a:moveTo>
                    <a:pt x="1561" y="2062"/>
                  </a:moveTo>
                  <a:cubicBezTo>
                    <a:pt x="1598" y="2063"/>
                    <a:pt x="1635" y="2064"/>
                    <a:pt x="1671" y="2066"/>
                  </a:cubicBezTo>
                  <a:lnTo>
                    <a:pt x="1671" y="2066"/>
                  </a:lnTo>
                  <a:cubicBezTo>
                    <a:pt x="1651" y="2068"/>
                    <a:pt x="1631" y="2069"/>
                    <a:pt x="1612" y="2069"/>
                  </a:cubicBezTo>
                  <a:cubicBezTo>
                    <a:pt x="1584" y="2069"/>
                    <a:pt x="1562" y="2070"/>
                    <a:pt x="1546" y="2070"/>
                  </a:cubicBezTo>
                  <a:cubicBezTo>
                    <a:pt x="1530" y="2070"/>
                    <a:pt x="1519" y="2069"/>
                    <a:pt x="1511" y="2065"/>
                  </a:cubicBezTo>
                  <a:lnTo>
                    <a:pt x="1511" y="2065"/>
                  </a:lnTo>
                  <a:cubicBezTo>
                    <a:pt x="1528" y="2064"/>
                    <a:pt x="1544" y="2064"/>
                    <a:pt x="1561" y="2062"/>
                  </a:cubicBezTo>
                  <a:close/>
                  <a:moveTo>
                    <a:pt x="3065" y="1662"/>
                  </a:moveTo>
                  <a:cubicBezTo>
                    <a:pt x="2990" y="1904"/>
                    <a:pt x="2822" y="2106"/>
                    <a:pt x="2567" y="2119"/>
                  </a:cubicBezTo>
                  <a:cubicBezTo>
                    <a:pt x="2538" y="2121"/>
                    <a:pt x="2510" y="2122"/>
                    <a:pt x="2481" y="2122"/>
                  </a:cubicBezTo>
                  <a:cubicBezTo>
                    <a:pt x="2299" y="2122"/>
                    <a:pt x="2119" y="2089"/>
                    <a:pt x="1938" y="2063"/>
                  </a:cubicBezTo>
                  <a:lnTo>
                    <a:pt x="1938" y="2063"/>
                  </a:lnTo>
                  <a:cubicBezTo>
                    <a:pt x="1990" y="2052"/>
                    <a:pt x="2040" y="2038"/>
                    <a:pt x="2090" y="2022"/>
                  </a:cubicBezTo>
                  <a:cubicBezTo>
                    <a:pt x="2283" y="1959"/>
                    <a:pt x="2461" y="1859"/>
                    <a:pt x="2615" y="1730"/>
                  </a:cubicBezTo>
                  <a:lnTo>
                    <a:pt x="2615" y="1730"/>
                  </a:lnTo>
                  <a:cubicBezTo>
                    <a:pt x="2727" y="1724"/>
                    <a:pt x="2839" y="1716"/>
                    <a:pt x="2951" y="1693"/>
                  </a:cubicBezTo>
                  <a:cubicBezTo>
                    <a:pt x="2989" y="1685"/>
                    <a:pt x="3027" y="1674"/>
                    <a:pt x="3065" y="1662"/>
                  </a:cubicBezTo>
                  <a:close/>
                  <a:moveTo>
                    <a:pt x="1714" y="1"/>
                  </a:moveTo>
                  <a:cubicBezTo>
                    <a:pt x="1528" y="5"/>
                    <a:pt x="1343" y="72"/>
                    <a:pt x="1170" y="140"/>
                  </a:cubicBezTo>
                  <a:cubicBezTo>
                    <a:pt x="862" y="262"/>
                    <a:pt x="554" y="440"/>
                    <a:pt x="351" y="710"/>
                  </a:cubicBezTo>
                  <a:cubicBezTo>
                    <a:pt x="0" y="1181"/>
                    <a:pt x="303" y="1493"/>
                    <a:pt x="723" y="1673"/>
                  </a:cubicBezTo>
                  <a:lnTo>
                    <a:pt x="723" y="1673"/>
                  </a:lnTo>
                  <a:cubicBezTo>
                    <a:pt x="714" y="1829"/>
                    <a:pt x="750" y="1985"/>
                    <a:pt x="887" y="2043"/>
                  </a:cubicBezTo>
                  <a:cubicBezTo>
                    <a:pt x="957" y="2073"/>
                    <a:pt x="1038" y="2081"/>
                    <a:pt x="1120" y="2081"/>
                  </a:cubicBezTo>
                  <a:cubicBezTo>
                    <a:pt x="1207" y="2081"/>
                    <a:pt x="1295" y="2072"/>
                    <a:pt x="1373" y="2066"/>
                  </a:cubicBezTo>
                  <a:lnTo>
                    <a:pt x="1373" y="2066"/>
                  </a:lnTo>
                  <a:cubicBezTo>
                    <a:pt x="1420" y="2095"/>
                    <a:pt x="1486" y="2100"/>
                    <a:pt x="1548" y="2100"/>
                  </a:cubicBezTo>
                  <a:cubicBezTo>
                    <a:pt x="1582" y="2100"/>
                    <a:pt x="1615" y="2098"/>
                    <a:pt x="1643" y="2098"/>
                  </a:cubicBezTo>
                  <a:cubicBezTo>
                    <a:pt x="1710" y="2096"/>
                    <a:pt x="1777" y="2090"/>
                    <a:pt x="1844" y="2080"/>
                  </a:cubicBezTo>
                  <a:lnTo>
                    <a:pt x="1844" y="2080"/>
                  </a:lnTo>
                  <a:cubicBezTo>
                    <a:pt x="1937" y="2090"/>
                    <a:pt x="2030" y="2102"/>
                    <a:pt x="2124" y="2115"/>
                  </a:cubicBezTo>
                  <a:cubicBezTo>
                    <a:pt x="2241" y="2132"/>
                    <a:pt x="2374" y="2155"/>
                    <a:pt x="2502" y="2155"/>
                  </a:cubicBezTo>
                  <a:cubicBezTo>
                    <a:pt x="2665" y="2155"/>
                    <a:pt x="2821" y="2119"/>
                    <a:pt x="2930" y="1989"/>
                  </a:cubicBezTo>
                  <a:cubicBezTo>
                    <a:pt x="3007" y="1898"/>
                    <a:pt x="3064" y="1778"/>
                    <a:pt x="3099" y="1650"/>
                  </a:cubicBezTo>
                  <a:lnTo>
                    <a:pt x="3099" y="1650"/>
                  </a:lnTo>
                  <a:cubicBezTo>
                    <a:pt x="3247" y="1595"/>
                    <a:pt x="3384" y="1506"/>
                    <a:pt x="3465" y="1375"/>
                  </a:cubicBezTo>
                  <a:lnTo>
                    <a:pt x="3465" y="1375"/>
                  </a:lnTo>
                  <a:cubicBezTo>
                    <a:pt x="3601" y="1312"/>
                    <a:pt x="3716" y="1210"/>
                    <a:pt x="3783" y="1060"/>
                  </a:cubicBezTo>
                  <a:cubicBezTo>
                    <a:pt x="3845" y="910"/>
                    <a:pt x="3834" y="667"/>
                    <a:pt x="3629" y="667"/>
                  </a:cubicBezTo>
                  <a:cubicBezTo>
                    <a:pt x="3625" y="667"/>
                    <a:pt x="3622" y="667"/>
                    <a:pt x="3619" y="668"/>
                  </a:cubicBezTo>
                  <a:cubicBezTo>
                    <a:pt x="3527" y="670"/>
                    <a:pt x="3433" y="721"/>
                    <a:pt x="3345" y="775"/>
                  </a:cubicBezTo>
                  <a:lnTo>
                    <a:pt x="3345" y="775"/>
                  </a:lnTo>
                  <a:cubicBezTo>
                    <a:pt x="3340" y="773"/>
                    <a:pt x="3335" y="772"/>
                    <a:pt x="3330" y="770"/>
                  </a:cubicBezTo>
                  <a:lnTo>
                    <a:pt x="3330" y="770"/>
                  </a:lnTo>
                  <a:cubicBezTo>
                    <a:pt x="3340" y="751"/>
                    <a:pt x="3348" y="732"/>
                    <a:pt x="3352" y="710"/>
                  </a:cubicBezTo>
                  <a:cubicBezTo>
                    <a:pt x="3381" y="588"/>
                    <a:pt x="3272" y="469"/>
                    <a:pt x="3200" y="381"/>
                  </a:cubicBezTo>
                  <a:cubicBezTo>
                    <a:pt x="3124" y="296"/>
                    <a:pt x="3040" y="178"/>
                    <a:pt x="2926" y="144"/>
                  </a:cubicBezTo>
                  <a:cubicBezTo>
                    <a:pt x="2894" y="134"/>
                    <a:pt x="2861" y="129"/>
                    <a:pt x="2826" y="129"/>
                  </a:cubicBezTo>
                  <a:cubicBezTo>
                    <a:pt x="2723" y="129"/>
                    <a:pt x="2610" y="169"/>
                    <a:pt x="2513" y="207"/>
                  </a:cubicBezTo>
                  <a:lnTo>
                    <a:pt x="2513" y="207"/>
                  </a:lnTo>
                  <a:cubicBezTo>
                    <a:pt x="2403" y="159"/>
                    <a:pt x="2287" y="121"/>
                    <a:pt x="2175" y="89"/>
                  </a:cubicBezTo>
                  <a:cubicBezTo>
                    <a:pt x="2027" y="47"/>
                    <a:pt x="1871" y="1"/>
                    <a:pt x="1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119;p59"/>
          <p:cNvGrpSpPr/>
          <p:nvPr/>
        </p:nvGrpSpPr>
        <p:grpSpPr>
          <a:xfrm>
            <a:off x="3624414" y="3201918"/>
            <a:ext cx="1794234" cy="1537124"/>
            <a:chOff x="713236" y="695938"/>
            <a:chExt cx="2907985" cy="3551897"/>
          </a:xfrm>
        </p:grpSpPr>
        <p:grpSp>
          <p:nvGrpSpPr>
            <p:cNvPr id="45" name="Google Shape;1120;p59"/>
            <p:cNvGrpSpPr/>
            <p:nvPr/>
          </p:nvGrpSpPr>
          <p:grpSpPr>
            <a:xfrm>
              <a:off x="713236" y="895663"/>
              <a:ext cx="2907985" cy="3352172"/>
              <a:chOff x="463850" y="1011100"/>
              <a:chExt cx="3057174" cy="3524152"/>
            </a:xfrm>
          </p:grpSpPr>
          <p:sp>
            <p:nvSpPr>
              <p:cNvPr id="48" name="Google Shape;1121;p59"/>
              <p:cNvSpPr/>
              <p:nvPr/>
            </p:nvSpPr>
            <p:spPr>
              <a:xfrm>
                <a:off x="2008419" y="2779415"/>
                <a:ext cx="852341" cy="36651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204" extrusionOk="0">
                    <a:moveTo>
                      <a:pt x="448" y="0"/>
                    </a:moveTo>
                    <a:cubicBezTo>
                      <a:pt x="439" y="191"/>
                      <a:pt x="410" y="389"/>
                      <a:pt x="325" y="473"/>
                    </a:cubicBezTo>
                    <a:cubicBezTo>
                      <a:pt x="152" y="651"/>
                      <a:pt x="0" y="731"/>
                      <a:pt x="0" y="731"/>
                    </a:cubicBezTo>
                    <a:cubicBezTo>
                      <a:pt x="0" y="731"/>
                      <a:pt x="524" y="1170"/>
                      <a:pt x="1385" y="1204"/>
                    </a:cubicBezTo>
                    <a:lnTo>
                      <a:pt x="1415" y="1204"/>
                    </a:lnTo>
                    <a:cubicBezTo>
                      <a:pt x="2276" y="1170"/>
                      <a:pt x="2800" y="731"/>
                      <a:pt x="2800" y="731"/>
                    </a:cubicBezTo>
                    <a:cubicBezTo>
                      <a:pt x="2800" y="731"/>
                      <a:pt x="2648" y="651"/>
                      <a:pt x="2474" y="473"/>
                    </a:cubicBezTo>
                    <a:cubicBezTo>
                      <a:pt x="2432" y="431"/>
                      <a:pt x="2402" y="355"/>
                      <a:pt x="2385" y="271"/>
                    </a:cubicBezTo>
                    <a:cubicBezTo>
                      <a:pt x="2356" y="284"/>
                      <a:pt x="2326" y="296"/>
                      <a:pt x="2297" y="309"/>
                    </a:cubicBezTo>
                    <a:cubicBezTo>
                      <a:pt x="2084" y="408"/>
                      <a:pt x="1872" y="447"/>
                      <a:pt x="1672" y="447"/>
                    </a:cubicBezTo>
                    <a:cubicBezTo>
                      <a:pt x="1111" y="447"/>
                      <a:pt x="638" y="144"/>
                      <a:pt x="448" y="0"/>
                    </a:cubicBezTo>
                    <a:close/>
                  </a:path>
                </a:pathLst>
              </a:custGeom>
              <a:solidFill>
                <a:srgbClr val="FFB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22;p59"/>
              <p:cNvSpPr/>
              <p:nvPr/>
            </p:nvSpPr>
            <p:spPr>
              <a:xfrm>
                <a:off x="2140532" y="2565111"/>
                <a:ext cx="594203" cy="357377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1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2" y="485"/>
                      <a:pt x="14" y="704"/>
                    </a:cubicBezTo>
                    <a:cubicBezTo>
                      <a:pt x="149" y="931"/>
                      <a:pt x="599" y="1173"/>
                      <a:pt x="1134" y="1173"/>
                    </a:cubicBezTo>
                    <a:cubicBezTo>
                      <a:pt x="1367" y="1173"/>
                      <a:pt x="1617" y="1127"/>
                      <a:pt x="1863" y="1013"/>
                    </a:cubicBezTo>
                    <a:cubicBezTo>
                      <a:pt x="1892" y="1000"/>
                      <a:pt x="1922" y="988"/>
                      <a:pt x="1951" y="975"/>
                    </a:cubicBezTo>
                    <a:cubicBezTo>
                      <a:pt x="1892" y="696"/>
                      <a:pt x="1930" y="279"/>
                      <a:pt x="1930" y="279"/>
                    </a:cubicBezTo>
                    <a:lnTo>
                      <a:pt x="1930" y="279"/>
                    </a:lnTo>
                    <a:lnTo>
                      <a:pt x="967" y="5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88F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23;p59"/>
              <p:cNvSpPr/>
              <p:nvPr/>
            </p:nvSpPr>
            <p:spPr>
              <a:xfrm>
                <a:off x="1207824" y="2990371"/>
                <a:ext cx="2237395" cy="1544881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5075" extrusionOk="0">
                    <a:moveTo>
                      <a:pt x="2694" y="0"/>
                    </a:moveTo>
                    <a:cubicBezTo>
                      <a:pt x="2694" y="0"/>
                      <a:pt x="1812" y="342"/>
                      <a:pt x="1343" y="486"/>
                    </a:cubicBezTo>
                    <a:cubicBezTo>
                      <a:pt x="870" y="629"/>
                      <a:pt x="419" y="832"/>
                      <a:pt x="199" y="1372"/>
                    </a:cubicBezTo>
                    <a:cubicBezTo>
                      <a:pt x="55" y="1731"/>
                      <a:pt x="13" y="3749"/>
                      <a:pt x="0" y="5074"/>
                    </a:cubicBezTo>
                    <a:lnTo>
                      <a:pt x="6813" y="5074"/>
                    </a:lnTo>
                    <a:cubicBezTo>
                      <a:pt x="7349" y="4251"/>
                      <a:pt x="7160" y="1871"/>
                      <a:pt x="7059" y="1499"/>
                    </a:cubicBezTo>
                    <a:cubicBezTo>
                      <a:pt x="6873" y="807"/>
                      <a:pt x="6809" y="482"/>
                      <a:pt x="6336" y="338"/>
                    </a:cubicBezTo>
                    <a:cubicBezTo>
                      <a:pt x="5868" y="190"/>
                      <a:pt x="5366" y="0"/>
                      <a:pt x="5366" y="0"/>
                    </a:cubicBezTo>
                    <a:cubicBezTo>
                      <a:pt x="5082" y="235"/>
                      <a:pt x="4570" y="351"/>
                      <a:pt x="4051" y="351"/>
                    </a:cubicBezTo>
                    <a:cubicBezTo>
                      <a:pt x="3528" y="351"/>
                      <a:pt x="2999" y="233"/>
                      <a:pt x="2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24;p59"/>
              <p:cNvSpPr/>
              <p:nvPr/>
            </p:nvSpPr>
            <p:spPr>
              <a:xfrm>
                <a:off x="1980109" y="1444275"/>
                <a:ext cx="1359788" cy="1351276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4439" extrusionOk="0">
                    <a:moveTo>
                      <a:pt x="1026" y="0"/>
                    </a:moveTo>
                    <a:cubicBezTo>
                      <a:pt x="1026" y="0"/>
                      <a:pt x="781" y="663"/>
                      <a:pt x="629" y="1128"/>
                    </a:cubicBezTo>
                    <a:cubicBezTo>
                      <a:pt x="575" y="1090"/>
                      <a:pt x="507" y="1056"/>
                      <a:pt x="437" y="1056"/>
                    </a:cubicBezTo>
                    <a:cubicBezTo>
                      <a:pt x="359" y="1056"/>
                      <a:pt x="278" y="1098"/>
                      <a:pt x="212" y="1225"/>
                    </a:cubicBezTo>
                    <a:cubicBezTo>
                      <a:pt x="0" y="1635"/>
                      <a:pt x="152" y="1921"/>
                      <a:pt x="329" y="2120"/>
                    </a:cubicBezTo>
                    <a:cubicBezTo>
                      <a:pt x="157" y="2770"/>
                      <a:pt x="110" y="3120"/>
                      <a:pt x="284" y="3416"/>
                    </a:cubicBezTo>
                    <a:cubicBezTo>
                      <a:pt x="566" y="3901"/>
                      <a:pt x="946" y="4209"/>
                      <a:pt x="1237" y="4332"/>
                    </a:cubicBezTo>
                    <a:cubicBezTo>
                      <a:pt x="1402" y="4400"/>
                      <a:pt x="1636" y="4438"/>
                      <a:pt x="1907" y="4438"/>
                    </a:cubicBezTo>
                    <a:cubicBezTo>
                      <a:pt x="2109" y="4438"/>
                      <a:pt x="2332" y="4417"/>
                      <a:pt x="2563" y="4370"/>
                    </a:cubicBezTo>
                    <a:cubicBezTo>
                      <a:pt x="2918" y="4298"/>
                      <a:pt x="3107" y="3998"/>
                      <a:pt x="3450" y="3412"/>
                    </a:cubicBezTo>
                    <a:cubicBezTo>
                      <a:pt x="3711" y="3394"/>
                      <a:pt x="4007" y="3293"/>
                      <a:pt x="4142" y="2872"/>
                    </a:cubicBezTo>
                    <a:cubicBezTo>
                      <a:pt x="4222" y="2626"/>
                      <a:pt x="4074" y="2537"/>
                      <a:pt x="3947" y="2508"/>
                    </a:cubicBezTo>
                    <a:cubicBezTo>
                      <a:pt x="4167" y="2073"/>
                      <a:pt x="4467" y="1440"/>
                      <a:pt x="4467" y="1440"/>
                    </a:cubicBezTo>
                    <a:lnTo>
                      <a:pt x="2639" y="972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FFB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25;p59"/>
              <p:cNvSpPr/>
              <p:nvPr/>
            </p:nvSpPr>
            <p:spPr>
              <a:xfrm>
                <a:off x="2126529" y="1215359"/>
                <a:ext cx="1394491" cy="1010641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3320" extrusionOk="0">
                    <a:moveTo>
                      <a:pt x="1716" y="0"/>
                    </a:moveTo>
                    <a:cubicBezTo>
                      <a:pt x="1279" y="0"/>
                      <a:pt x="740" y="150"/>
                      <a:pt x="364" y="680"/>
                    </a:cubicBezTo>
                    <a:cubicBezTo>
                      <a:pt x="127" y="1010"/>
                      <a:pt x="47" y="1411"/>
                      <a:pt x="0" y="1816"/>
                    </a:cubicBezTo>
                    <a:cubicBezTo>
                      <a:pt x="85" y="1863"/>
                      <a:pt x="123" y="1901"/>
                      <a:pt x="152" y="1956"/>
                    </a:cubicBezTo>
                    <a:cubicBezTo>
                      <a:pt x="423" y="1744"/>
                      <a:pt x="647" y="1352"/>
                      <a:pt x="731" y="1040"/>
                    </a:cubicBezTo>
                    <a:cubicBezTo>
                      <a:pt x="733" y="1028"/>
                      <a:pt x="742" y="1006"/>
                      <a:pt x="765" y="1006"/>
                    </a:cubicBezTo>
                    <a:cubicBezTo>
                      <a:pt x="784" y="1006"/>
                      <a:pt x="812" y="1020"/>
                      <a:pt x="853" y="1065"/>
                    </a:cubicBezTo>
                    <a:cubicBezTo>
                      <a:pt x="1056" y="1284"/>
                      <a:pt x="1617" y="1707"/>
                      <a:pt x="1930" y="1825"/>
                    </a:cubicBezTo>
                    <a:cubicBezTo>
                      <a:pt x="2111" y="1897"/>
                      <a:pt x="2309" y="1958"/>
                      <a:pt x="2508" y="1958"/>
                    </a:cubicBezTo>
                    <a:cubicBezTo>
                      <a:pt x="2554" y="1958"/>
                      <a:pt x="2601" y="1954"/>
                      <a:pt x="2648" y="1947"/>
                    </a:cubicBezTo>
                    <a:cubicBezTo>
                      <a:pt x="2880" y="1913"/>
                      <a:pt x="3112" y="1833"/>
                      <a:pt x="3251" y="1639"/>
                    </a:cubicBezTo>
                    <a:lnTo>
                      <a:pt x="3251" y="1639"/>
                    </a:lnTo>
                    <a:cubicBezTo>
                      <a:pt x="3242" y="1820"/>
                      <a:pt x="3141" y="1939"/>
                      <a:pt x="3078" y="1989"/>
                    </a:cubicBezTo>
                    <a:cubicBezTo>
                      <a:pt x="3095" y="1991"/>
                      <a:pt x="3112" y="1992"/>
                      <a:pt x="3129" y="1992"/>
                    </a:cubicBezTo>
                    <a:cubicBezTo>
                      <a:pt x="3276" y="1992"/>
                      <a:pt x="3421" y="1924"/>
                      <a:pt x="3534" y="1766"/>
                    </a:cubicBezTo>
                    <a:lnTo>
                      <a:pt x="3534" y="1766"/>
                    </a:lnTo>
                    <a:cubicBezTo>
                      <a:pt x="3581" y="1837"/>
                      <a:pt x="3577" y="2003"/>
                      <a:pt x="3340" y="2200"/>
                    </a:cubicBezTo>
                    <a:cubicBezTo>
                      <a:pt x="3353" y="2204"/>
                      <a:pt x="3369" y="2206"/>
                      <a:pt x="3386" y="2206"/>
                    </a:cubicBezTo>
                    <a:cubicBezTo>
                      <a:pt x="3476" y="2206"/>
                      <a:pt x="3612" y="2149"/>
                      <a:pt x="3733" y="1943"/>
                    </a:cubicBezTo>
                    <a:lnTo>
                      <a:pt x="3733" y="1943"/>
                    </a:lnTo>
                    <a:cubicBezTo>
                      <a:pt x="3876" y="2040"/>
                      <a:pt x="3745" y="2357"/>
                      <a:pt x="3665" y="2488"/>
                    </a:cubicBezTo>
                    <a:cubicBezTo>
                      <a:pt x="3534" y="2699"/>
                      <a:pt x="3559" y="2884"/>
                      <a:pt x="3530" y="3112"/>
                    </a:cubicBezTo>
                    <a:cubicBezTo>
                      <a:pt x="3521" y="3172"/>
                      <a:pt x="3509" y="3231"/>
                      <a:pt x="3487" y="3281"/>
                    </a:cubicBezTo>
                    <a:cubicBezTo>
                      <a:pt x="3521" y="3281"/>
                      <a:pt x="3559" y="3289"/>
                      <a:pt x="3602" y="3320"/>
                    </a:cubicBezTo>
                    <a:cubicBezTo>
                      <a:pt x="3686" y="3298"/>
                      <a:pt x="4581" y="1753"/>
                      <a:pt x="4087" y="1204"/>
                    </a:cubicBezTo>
                    <a:lnTo>
                      <a:pt x="4087" y="1204"/>
                    </a:lnTo>
                    <a:cubicBezTo>
                      <a:pt x="4037" y="1399"/>
                      <a:pt x="3914" y="1458"/>
                      <a:pt x="3830" y="1462"/>
                    </a:cubicBezTo>
                    <a:cubicBezTo>
                      <a:pt x="3957" y="1293"/>
                      <a:pt x="3965" y="1031"/>
                      <a:pt x="3889" y="896"/>
                    </a:cubicBezTo>
                    <a:lnTo>
                      <a:pt x="3889" y="896"/>
                    </a:lnTo>
                    <a:cubicBezTo>
                      <a:pt x="3817" y="1095"/>
                      <a:pt x="3729" y="1136"/>
                      <a:pt x="3555" y="1175"/>
                    </a:cubicBezTo>
                    <a:cubicBezTo>
                      <a:pt x="3686" y="989"/>
                      <a:pt x="3648" y="824"/>
                      <a:pt x="3445" y="643"/>
                    </a:cubicBezTo>
                    <a:cubicBezTo>
                      <a:pt x="3137" y="368"/>
                      <a:pt x="2580" y="162"/>
                      <a:pt x="2188" y="60"/>
                    </a:cubicBezTo>
                    <a:cubicBezTo>
                      <a:pt x="2060" y="26"/>
                      <a:pt x="1897" y="0"/>
                      <a:pt x="17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26;p59"/>
              <p:cNvSpPr/>
              <p:nvPr/>
            </p:nvSpPr>
            <p:spPr>
              <a:xfrm>
                <a:off x="2172800" y="1521595"/>
                <a:ext cx="1133614" cy="697708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292" extrusionOk="0">
                    <a:moveTo>
                      <a:pt x="613" y="0"/>
                    </a:moveTo>
                    <a:cubicBezTo>
                      <a:pt x="590" y="0"/>
                      <a:pt x="581" y="22"/>
                      <a:pt x="579" y="34"/>
                    </a:cubicBezTo>
                    <a:cubicBezTo>
                      <a:pt x="495" y="346"/>
                      <a:pt x="271" y="738"/>
                      <a:pt x="0" y="950"/>
                    </a:cubicBezTo>
                    <a:cubicBezTo>
                      <a:pt x="13" y="971"/>
                      <a:pt x="22" y="992"/>
                      <a:pt x="31" y="1017"/>
                    </a:cubicBezTo>
                    <a:cubicBezTo>
                      <a:pt x="42" y="1049"/>
                      <a:pt x="62" y="1063"/>
                      <a:pt x="86" y="1063"/>
                    </a:cubicBezTo>
                    <a:cubicBezTo>
                      <a:pt x="231" y="1063"/>
                      <a:pt x="564" y="573"/>
                      <a:pt x="672" y="296"/>
                    </a:cubicBezTo>
                    <a:cubicBezTo>
                      <a:pt x="824" y="434"/>
                      <a:pt x="1013" y="582"/>
                      <a:pt x="1174" y="680"/>
                    </a:cubicBezTo>
                    <a:cubicBezTo>
                      <a:pt x="2232" y="1322"/>
                      <a:pt x="2774" y="1389"/>
                      <a:pt x="3084" y="1389"/>
                    </a:cubicBezTo>
                    <a:cubicBezTo>
                      <a:pt x="3167" y="1389"/>
                      <a:pt x="3234" y="1385"/>
                      <a:pt x="3289" y="1385"/>
                    </a:cubicBezTo>
                    <a:cubicBezTo>
                      <a:pt x="3293" y="1385"/>
                      <a:pt x="3298" y="1385"/>
                      <a:pt x="3302" y="1385"/>
                    </a:cubicBezTo>
                    <a:cubicBezTo>
                      <a:pt x="3222" y="1562"/>
                      <a:pt x="3112" y="2131"/>
                      <a:pt x="3217" y="2283"/>
                    </a:cubicBezTo>
                    <a:cubicBezTo>
                      <a:pt x="3222" y="2289"/>
                      <a:pt x="3229" y="2292"/>
                      <a:pt x="3238" y="2292"/>
                    </a:cubicBezTo>
                    <a:cubicBezTo>
                      <a:pt x="3260" y="2292"/>
                      <a:pt x="3294" y="2278"/>
                      <a:pt x="3335" y="2275"/>
                    </a:cubicBezTo>
                    <a:cubicBezTo>
                      <a:pt x="3357" y="2225"/>
                      <a:pt x="3369" y="2166"/>
                      <a:pt x="3378" y="2106"/>
                    </a:cubicBezTo>
                    <a:cubicBezTo>
                      <a:pt x="3407" y="1878"/>
                      <a:pt x="3382" y="1693"/>
                      <a:pt x="3513" y="1482"/>
                    </a:cubicBezTo>
                    <a:cubicBezTo>
                      <a:pt x="3593" y="1351"/>
                      <a:pt x="3724" y="1034"/>
                      <a:pt x="3581" y="937"/>
                    </a:cubicBezTo>
                    <a:lnTo>
                      <a:pt x="3581" y="937"/>
                    </a:lnTo>
                    <a:cubicBezTo>
                      <a:pt x="3460" y="1143"/>
                      <a:pt x="3324" y="1200"/>
                      <a:pt x="3234" y="1200"/>
                    </a:cubicBezTo>
                    <a:cubicBezTo>
                      <a:pt x="3217" y="1200"/>
                      <a:pt x="3201" y="1198"/>
                      <a:pt x="3188" y="1194"/>
                    </a:cubicBezTo>
                    <a:cubicBezTo>
                      <a:pt x="3425" y="997"/>
                      <a:pt x="3429" y="831"/>
                      <a:pt x="3382" y="760"/>
                    </a:cubicBezTo>
                    <a:lnTo>
                      <a:pt x="3382" y="760"/>
                    </a:lnTo>
                    <a:cubicBezTo>
                      <a:pt x="3269" y="918"/>
                      <a:pt x="3124" y="986"/>
                      <a:pt x="2977" y="986"/>
                    </a:cubicBezTo>
                    <a:cubicBezTo>
                      <a:pt x="2960" y="986"/>
                      <a:pt x="2943" y="985"/>
                      <a:pt x="2926" y="983"/>
                    </a:cubicBezTo>
                    <a:cubicBezTo>
                      <a:pt x="2989" y="933"/>
                      <a:pt x="3090" y="814"/>
                      <a:pt x="3099" y="633"/>
                    </a:cubicBezTo>
                    <a:lnTo>
                      <a:pt x="3099" y="633"/>
                    </a:lnTo>
                    <a:cubicBezTo>
                      <a:pt x="2960" y="827"/>
                      <a:pt x="2728" y="907"/>
                      <a:pt x="2496" y="941"/>
                    </a:cubicBezTo>
                    <a:cubicBezTo>
                      <a:pt x="2449" y="948"/>
                      <a:pt x="2402" y="952"/>
                      <a:pt x="2356" y="952"/>
                    </a:cubicBezTo>
                    <a:cubicBezTo>
                      <a:pt x="2157" y="952"/>
                      <a:pt x="1959" y="891"/>
                      <a:pt x="1778" y="819"/>
                    </a:cubicBezTo>
                    <a:cubicBezTo>
                      <a:pt x="1465" y="701"/>
                      <a:pt x="904" y="278"/>
                      <a:pt x="701" y="59"/>
                    </a:cubicBezTo>
                    <a:cubicBezTo>
                      <a:pt x="660" y="14"/>
                      <a:pt x="632" y="0"/>
                      <a:pt x="613" y="0"/>
                    </a:cubicBezTo>
                    <a:close/>
                  </a:path>
                </a:pathLst>
              </a:custGeom>
              <a:solidFill>
                <a:srgbClr val="6D8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27;p59"/>
              <p:cNvSpPr/>
              <p:nvPr/>
            </p:nvSpPr>
            <p:spPr>
              <a:xfrm>
                <a:off x="2037947" y="1803478"/>
                <a:ext cx="119632" cy="21430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04" extrusionOk="0">
                    <a:moveTo>
                      <a:pt x="257" y="0"/>
                    </a:moveTo>
                    <a:cubicBezTo>
                      <a:pt x="250" y="0"/>
                      <a:pt x="243" y="1"/>
                      <a:pt x="237" y="3"/>
                    </a:cubicBezTo>
                    <a:cubicBezTo>
                      <a:pt x="51" y="36"/>
                      <a:pt x="0" y="315"/>
                      <a:pt x="43" y="459"/>
                    </a:cubicBezTo>
                    <a:cubicBezTo>
                      <a:pt x="49" y="482"/>
                      <a:pt x="56" y="492"/>
                      <a:pt x="63" y="492"/>
                    </a:cubicBezTo>
                    <a:cubicBezTo>
                      <a:pt x="74" y="492"/>
                      <a:pt x="82" y="464"/>
                      <a:pt x="76" y="425"/>
                    </a:cubicBezTo>
                    <a:cubicBezTo>
                      <a:pt x="63" y="332"/>
                      <a:pt x="81" y="289"/>
                      <a:pt x="106" y="201"/>
                    </a:cubicBezTo>
                    <a:cubicBezTo>
                      <a:pt x="123" y="142"/>
                      <a:pt x="170" y="62"/>
                      <a:pt x="228" y="57"/>
                    </a:cubicBezTo>
                    <a:cubicBezTo>
                      <a:pt x="230" y="57"/>
                      <a:pt x="232" y="57"/>
                      <a:pt x="234" y="57"/>
                    </a:cubicBezTo>
                    <a:cubicBezTo>
                      <a:pt x="318" y="57"/>
                      <a:pt x="342" y="143"/>
                      <a:pt x="330" y="209"/>
                    </a:cubicBezTo>
                    <a:cubicBezTo>
                      <a:pt x="326" y="256"/>
                      <a:pt x="308" y="299"/>
                      <a:pt x="291" y="344"/>
                    </a:cubicBezTo>
                    <a:cubicBezTo>
                      <a:pt x="275" y="336"/>
                      <a:pt x="260" y="331"/>
                      <a:pt x="244" y="331"/>
                    </a:cubicBezTo>
                    <a:cubicBezTo>
                      <a:pt x="207" y="331"/>
                      <a:pt x="172" y="357"/>
                      <a:pt x="148" y="408"/>
                    </a:cubicBezTo>
                    <a:cubicBezTo>
                      <a:pt x="110" y="501"/>
                      <a:pt x="161" y="648"/>
                      <a:pt x="237" y="699"/>
                    </a:cubicBezTo>
                    <a:cubicBezTo>
                      <a:pt x="241" y="702"/>
                      <a:pt x="246" y="704"/>
                      <a:pt x="250" y="704"/>
                    </a:cubicBezTo>
                    <a:cubicBezTo>
                      <a:pt x="266" y="704"/>
                      <a:pt x="278" y="682"/>
                      <a:pt x="258" y="665"/>
                    </a:cubicBezTo>
                    <a:cubicBezTo>
                      <a:pt x="152" y="587"/>
                      <a:pt x="147" y="383"/>
                      <a:pt x="227" y="383"/>
                    </a:cubicBezTo>
                    <a:cubicBezTo>
                      <a:pt x="243" y="383"/>
                      <a:pt x="261" y="390"/>
                      <a:pt x="283" y="408"/>
                    </a:cubicBezTo>
                    <a:cubicBezTo>
                      <a:pt x="287" y="410"/>
                      <a:pt x="291" y="411"/>
                      <a:pt x="294" y="411"/>
                    </a:cubicBezTo>
                    <a:cubicBezTo>
                      <a:pt x="313" y="411"/>
                      <a:pt x="332" y="388"/>
                      <a:pt x="342" y="357"/>
                    </a:cubicBezTo>
                    <a:cubicBezTo>
                      <a:pt x="372" y="285"/>
                      <a:pt x="393" y="155"/>
                      <a:pt x="363" y="83"/>
                    </a:cubicBezTo>
                    <a:cubicBezTo>
                      <a:pt x="349" y="38"/>
                      <a:pt x="30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28;p59"/>
              <p:cNvSpPr/>
              <p:nvPr/>
            </p:nvSpPr>
            <p:spPr>
              <a:xfrm>
                <a:off x="3051018" y="2250656"/>
                <a:ext cx="191168" cy="16377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38" extrusionOk="0">
                    <a:moveTo>
                      <a:pt x="431" y="0"/>
                    </a:moveTo>
                    <a:cubicBezTo>
                      <a:pt x="412" y="0"/>
                      <a:pt x="394" y="4"/>
                      <a:pt x="379" y="11"/>
                    </a:cubicBezTo>
                    <a:cubicBezTo>
                      <a:pt x="307" y="40"/>
                      <a:pt x="227" y="147"/>
                      <a:pt x="197" y="218"/>
                    </a:cubicBezTo>
                    <a:cubicBezTo>
                      <a:pt x="180" y="256"/>
                      <a:pt x="176" y="290"/>
                      <a:pt x="201" y="294"/>
                    </a:cubicBezTo>
                    <a:cubicBezTo>
                      <a:pt x="366" y="314"/>
                      <a:pt x="210" y="498"/>
                      <a:pt x="61" y="498"/>
                    </a:cubicBezTo>
                    <a:cubicBezTo>
                      <a:pt x="53" y="498"/>
                      <a:pt x="45" y="497"/>
                      <a:pt x="37" y="496"/>
                    </a:cubicBezTo>
                    <a:cubicBezTo>
                      <a:pt x="35" y="496"/>
                      <a:pt x="34" y="496"/>
                      <a:pt x="32" y="496"/>
                    </a:cubicBezTo>
                    <a:cubicBezTo>
                      <a:pt x="2" y="496"/>
                      <a:pt x="0" y="531"/>
                      <a:pt x="28" y="535"/>
                    </a:cubicBezTo>
                    <a:cubicBezTo>
                      <a:pt x="38" y="537"/>
                      <a:pt x="48" y="538"/>
                      <a:pt x="59" y="538"/>
                    </a:cubicBezTo>
                    <a:cubicBezTo>
                      <a:pt x="147" y="538"/>
                      <a:pt x="260" y="478"/>
                      <a:pt x="294" y="395"/>
                    </a:cubicBezTo>
                    <a:cubicBezTo>
                      <a:pt x="324" y="319"/>
                      <a:pt x="299" y="264"/>
                      <a:pt x="244" y="243"/>
                    </a:cubicBezTo>
                    <a:cubicBezTo>
                      <a:pt x="261" y="205"/>
                      <a:pt x="281" y="159"/>
                      <a:pt x="312" y="125"/>
                    </a:cubicBezTo>
                    <a:cubicBezTo>
                      <a:pt x="336" y="87"/>
                      <a:pt x="380" y="56"/>
                      <a:pt x="423" y="56"/>
                    </a:cubicBezTo>
                    <a:cubicBezTo>
                      <a:pt x="446" y="56"/>
                      <a:pt x="469" y="65"/>
                      <a:pt x="489" y="87"/>
                    </a:cubicBezTo>
                    <a:cubicBezTo>
                      <a:pt x="531" y="133"/>
                      <a:pt x="505" y="227"/>
                      <a:pt x="476" y="277"/>
                    </a:cubicBezTo>
                    <a:cubicBezTo>
                      <a:pt x="425" y="357"/>
                      <a:pt x="408" y="400"/>
                      <a:pt x="332" y="455"/>
                    </a:cubicBezTo>
                    <a:cubicBezTo>
                      <a:pt x="293" y="483"/>
                      <a:pt x="282" y="515"/>
                      <a:pt x="305" y="515"/>
                    </a:cubicBezTo>
                    <a:cubicBezTo>
                      <a:pt x="313" y="515"/>
                      <a:pt x="323" y="512"/>
                      <a:pt x="337" y="505"/>
                    </a:cubicBezTo>
                    <a:cubicBezTo>
                      <a:pt x="468" y="433"/>
                      <a:pt x="628" y="201"/>
                      <a:pt x="522" y="45"/>
                    </a:cubicBezTo>
                    <a:cubicBezTo>
                      <a:pt x="503" y="14"/>
                      <a:pt x="467" y="0"/>
                      <a:pt x="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29;p59"/>
              <p:cNvSpPr/>
              <p:nvPr/>
            </p:nvSpPr>
            <p:spPr>
              <a:xfrm>
                <a:off x="2731998" y="2518536"/>
                <a:ext cx="624644" cy="650524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137" extrusionOk="0">
                    <a:moveTo>
                      <a:pt x="1215" y="0"/>
                    </a:moveTo>
                    <a:cubicBezTo>
                      <a:pt x="997" y="0"/>
                      <a:pt x="688" y="146"/>
                      <a:pt x="380" y="224"/>
                    </a:cubicBezTo>
                    <a:cubicBezTo>
                      <a:pt x="0" y="325"/>
                      <a:pt x="33" y="761"/>
                      <a:pt x="109" y="933"/>
                    </a:cubicBezTo>
                    <a:cubicBezTo>
                      <a:pt x="161" y="1058"/>
                      <a:pt x="316" y="1299"/>
                      <a:pt x="451" y="1299"/>
                    </a:cubicBezTo>
                    <a:cubicBezTo>
                      <a:pt x="458" y="1299"/>
                      <a:pt x="466" y="1299"/>
                      <a:pt x="473" y="1297"/>
                    </a:cubicBezTo>
                    <a:cubicBezTo>
                      <a:pt x="633" y="1268"/>
                      <a:pt x="380" y="736"/>
                      <a:pt x="380" y="736"/>
                    </a:cubicBezTo>
                    <a:lnTo>
                      <a:pt x="380" y="736"/>
                    </a:lnTo>
                    <a:cubicBezTo>
                      <a:pt x="380" y="736"/>
                      <a:pt x="815" y="1309"/>
                      <a:pt x="1195" y="1402"/>
                    </a:cubicBezTo>
                    <a:cubicBezTo>
                      <a:pt x="1275" y="1546"/>
                      <a:pt x="1275" y="2137"/>
                      <a:pt x="1275" y="2137"/>
                    </a:cubicBezTo>
                    <a:lnTo>
                      <a:pt x="2052" y="2006"/>
                    </a:lnTo>
                    <a:cubicBezTo>
                      <a:pt x="2052" y="2006"/>
                      <a:pt x="1912" y="1065"/>
                      <a:pt x="1861" y="816"/>
                    </a:cubicBezTo>
                    <a:cubicBezTo>
                      <a:pt x="1798" y="495"/>
                      <a:pt x="1545" y="115"/>
                      <a:pt x="1351" y="27"/>
                    </a:cubicBezTo>
                    <a:cubicBezTo>
                      <a:pt x="1311" y="8"/>
                      <a:pt x="1265" y="0"/>
                      <a:pt x="1215" y="0"/>
                    </a:cubicBezTo>
                    <a:close/>
                  </a:path>
                </a:pathLst>
              </a:custGeom>
              <a:solidFill>
                <a:srgbClr val="FFB6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30;p59"/>
              <p:cNvSpPr/>
              <p:nvPr/>
            </p:nvSpPr>
            <p:spPr>
              <a:xfrm>
                <a:off x="2722866" y="2527669"/>
                <a:ext cx="273967" cy="25205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28" extrusionOk="0">
                    <a:moveTo>
                      <a:pt x="615" y="1"/>
                    </a:moveTo>
                    <a:cubicBezTo>
                      <a:pt x="280" y="1"/>
                      <a:pt x="34" y="182"/>
                      <a:pt x="17" y="402"/>
                    </a:cubicBezTo>
                    <a:cubicBezTo>
                      <a:pt x="1" y="613"/>
                      <a:pt x="114" y="827"/>
                      <a:pt x="114" y="827"/>
                    </a:cubicBezTo>
                    <a:cubicBezTo>
                      <a:pt x="114" y="827"/>
                      <a:pt x="93" y="646"/>
                      <a:pt x="135" y="427"/>
                    </a:cubicBezTo>
                    <a:cubicBezTo>
                      <a:pt x="186" y="157"/>
                      <a:pt x="899" y="42"/>
                      <a:pt x="899" y="42"/>
                    </a:cubicBezTo>
                    <a:cubicBezTo>
                      <a:pt x="800" y="14"/>
                      <a:pt x="704" y="1"/>
                      <a:pt x="615" y="1"/>
                    </a:cubicBezTo>
                    <a:close/>
                  </a:path>
                </a:pathLst>
              </a:custGeom>
              <a:solidFill>
                <a:srgbClr val="2D1913">
                  <a:alpha val="25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31;p59"/>
              <p:cNvSpPr/>
              <p:nvPr/>
            </p:nvSpPr>
            <p:spPr>
              <a:xfrm>
                <a:off x="3110987" y="3121267"/>
                <a:ext cx="410037" cy="1319009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4333" extrusionOk="0">
                    <a:moveTo>
                      <a:pt x="241" y="1"/>
                    </a:moveTo>
                    <a:cubicBezTo>
                      <a:pt x="207" y="448"/>
                      <a:pt x="76" y="2302"/>
                      <a:pt x="84" y="2762"/>
                    </a:cubicBezTo>
                    <a:cubicBezTo>
                      <a:pt x="97" y="3284"/>
                      <a:pt x="0" y="3872"/>
                      <a:pt x="414" y="4104"/>
                    </a:cubicBezTo>
                    <a:cubicBezTo>
                      <a:pt x="667" y="4252"/>
                      <a:pt x="895" y="4311"/>
                      <a:pt x="1043" y="4332"/>
                    </a:cubicBezTo>
                    <a:cubicBezTo>
                      <a:pt x="1317" y="3880"/>
                      <a:pt x="1347" y="3036"/>
                      <a:pt x="1317" y="2584"/>
                    </a:cubicBezTo>
                    <a:cubicBezTo>
                      <a:pt x="1275" y="1947"/>
                      <a:pt x="941" y="1"/>
                      <a:pt x="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32;p59"/>
              <p:cNvSpPr/>
              <p:nvPr/>
            </p:nvSpPr>
            <p:spPr>
              <a:xfrm>
                <a:off x="2934734" y="3121267"/>
                <a:ext cx="493749" cy="141398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4645" extrusionOk="0">
                    <a:moveTo>
                      <a:pt x="466" y="1"/>
                    </a:moveTo>
                    <a:cubicBezTo>
                      <a:pt x="466" y="1"/>
                      <a:pt x="178" y="2331"/>
                      <a:pt x="90" y="3268"/>
                    </a:cubicBezTo>
                    <a:cubicBezTo>
                      <a:pt x="1" y="4167"/>
                      <a:pt x="554" y="4644"/>
                      <a:pt x="1140" y="4644"/>
                    </a:cubicBezTo>
                    <a:cubicBezTo>
                      <a:pt x="1352" y="4644"/>
                      <a:pt x="1508" y="4522"/>
                      <a:pt x="1622" y="4332"/>
                    </a:cubicBezTo>
                    <a:cubicBezTo>
                      <a:pt x="1474" y="4311"/>
                      <a:pt x="1246" y="4252"/>
                      <a:pt x="993" y="4104"/>
                    </a:cubicBezTo>
                    <a:cubicBezTo>
                      <a:pt x="579" y="3872"/>
                      <a:pt x="676" y="3284"/>
                      <a:pt x="663" y="2762"/>
                    </a:cubicBezTo>
                    <a:cubicBezTo>
                      <a:pt x="655" y="2302"/>
                      <a:pt x="786" y="448"/>
                      <a:pt x="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33;p59"/>
              <p:cNvSpPr/>
              <p:nvPr/>
            </p:nvSpPr>
            <p:spPr>
              <a:xfrm>
                <a:off x="2382537" y="4370564"/>
                <a:ext cx="609424" cy="16194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532" extrusionOk="0">
                    <a:moveTo>
                      <a:pt x="0" y="0"/>
                    </a:moveTo>
                    <a:lnTo>
                      <a:pt x="0" y="532"/>
                    </a:lnTo>
                    <a:lnTo>
                      <a:pt x="2001" y="532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34;p59"/>
              <p:cNvSpPr/>
              <p:nvPr/>
            </p:nvSpPr>
            <p:spPr>
              <a:xfrm>
                <a:off x="499466" y="3035424"/>
                <a:ext cx="1922942" cy="1409723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4631" extrusionOk="0">
                    <a:moveTo>
                      <a:pt x="242" y="0"/>
                    </a:moveTo>
                    <a:cubicBezTo>
                      <a:pt x="111" y="0"/>
                      <a:pt x="1" y="110"/>
                      <a:pt x="1" y="240"/>
                    </a:cubicBezTo>
                    <a:lnTo>
                      <a:pt x="1" y="4390"/>
                    </a:lnTo>
                    <a:cubicBezTo>
                      <a:pt x="1" y="4525"/>
                      <a:pt x="111" y="4630"/>
                      <a:pt x="242" y="4630"/>
                    </a:cubicBezTo>
                    <a:lnTo>
                      <a:pt x="6076" y="4630"/>
                    </a:lnTo>
                    <a:cubicBezTo>
                      <a:pt x="6212" y="4630"/>
                      <a:pt x="6317" y="4525"/>
                      <a:pt x="6317" y="4390"/>
                    </a:cubicBezTo>
                    <a:lnTo>
                      <a:pt x="6317" y="4040"/>
                    </a:lnTo>
                    <a:cubicBezTo>
                      <a:pt x="5054" y="4014"/>
                      <a:pt x="3370" y="3774"/>
                      <a:pt x="2138" y="2799"/>
                    </a:cubicBezTo>
                    <a:cubicBezTo>
                      <a:pt x="1209" y="2060"/>
                      <a:pt x="795" y="667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35;p59"/>
              <p:cNvSpPr/>
              <p:nvPr/>
            </p:nvSpPr>
            <p:spPr>
              <a:xfrm>
                <a:off x="695200" y="3035424"/>
                <a:ext cx="1727208" cy="1229816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4040" extrusionOk="0">
                    <a:moveTo>
                      <a:pt x="0" y="0"/>
                    </a:moveTo>
                    <a:cubicBezTo>
                      <a:pt x="152" y="667"/>
                      <a:pt x="566" y="2060"/>
                      <a:pt x="1495" y="2799"/>
                    </a:cubicBezTo>
                    <a:cubicBezTo>
                      <a:pt x="2727" y="3774"/>
                      <a:pt x="4411" y="4014"/>
                      <a:pt x="5674" y="4040"/>
                    </a:cubicBezTo>
                    <a:lnTo>
                      <a:pt x="5674" y="240"/>
                    </a:lnTo>
                    <a:cubicBezTo>
                      <a:pt x="5674" y="110"/>
                      <a:pt x="5569" y="0"/>
                      <a:pt x="5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36;p59"/>
              <p:cNvSpPr/>
              <p:nvPr/>
            </p:nvSpPr>
            <p:spPr>
              <a:xfrm>
                <a:off x="499466" y="4370564"/>
                <a:ext cx="1922942" cy="161946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532" extrusionOk="0">
                    <a:moveTo>
                      <a:pt x="1" y="0"/>
                    </a:moveTo>
                    <a:lnTo>
                      <a:pt x="1" y="532"/>
                    </a:lnTo>
                    <a:lnTo>
                      <a:pt x="6317" y="532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137;p59"/>
              <p:cNvSpPr/>
              <p:nvPr/>
            </p:nvSpPr>
            <p:spPr>
              <a:xfrm>
                <a:off x="1247398" y="3534960"/>
                <a:ext cx="373204" cy="373207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26" extrusionOk="0">
                    <a:moveTo>
                      <a:pt x="614" y="0"/>
                    </a:moveTo>
                    <a:cubicBezTo>
                      <a:pt x="275" y="0"/>
                      <a:pt x="1" y="275"/>
                      <a:pt x="1" y="613"/>
                    </a:cubicBezTo>
                    <a:cubicBezTo>
                      <a:pt x="1" y="951"/>
                      <a:pt x="275" y="1225"/>
                      <a:pt x="614" y="1225"/>
                    </a:cubicBezTo>
                    <a:cubicBezTo>
                      <a:pt x="951" y="1225"/>
                      <a:pt x="1226" y="951"/>
                      <a:pt x="1226" y="613"/>
                    </a:cubicBezTo>
                    <a:cubicBezTo>
                      <a:pt x="1226" y="275"/>
                      <a:pt x="951" y="0"/>
                      <a:pt x="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138;p59"/>
              <p:cNvSpPr/>
              <p:nvPr/>
            </p:nvSpPr>
            <p:spPr>
              <a:xfrm>
                <a:off x="1450134" y="1897541"/>
                <a:ext cx="416125" cy="29619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73" extrusionOk="0">
                    <a:moveTo>
                      <a:pt x="661" y="1"/>
                    </a:moveTo>
                    <a:cubicBezTo>
                      <a:pt x="445" y="1"/>
                      <a:pt x="420" y="255"/>
                      <a:pt x="420" y="255"/>
                    </a:cubicBezTo>
                    <a:cubicBezTo>
                      <a:pt x="420" y="255"/>
                      <a:pt x="384" y="248"/>
                      <a:pt x="335" y="248"/>
                    </a:cubicBezTo>
                    <a:cubicBezTo>
                      <a:pt x="232" y="248"/>
                      <a:pt x="69" y="277"/>
                      <a:pt x="40" y="454"/>
                    </a:cubicBezTo>
                    <a:cubicBezTo>
                      <a:pt x="1" y="716"/>
                      <a:pt x="267" y="737"/>
                      <a:pt x="353" y="737"/>
                    </a:cubicBezTo>
                    <a:cubicBezTo>
                      <a:pt x="369" y="737"/>
                      <a:pt x="378" y="736"/>
                      <a:pt x="378" y="736"/>
                    </a:cubicBezTo>
                    <a:lnTo>
                      <a:pt x="378" y="736"/>
                    </a:lnTo>
                    <a:cubicBezTo>
                      <a:pt x="378" y="736"/>
                      <a:pt x="369" y="972"/>
                      <a:pt x="664" y="972"/>
                    </a:cubicBezTo>
                    <a:cubicBezTo>
                      <a:pt x="667" y="972"/>
                      <a:pt x="670" y="972"/>
                      <a:pt x="673" y="972"/>
                    </a:cubicBezTo>
                    <a:cubicBezTo>
                      <a:pt x="994" y="972"/>
                      <a:pt x="973" y="736"/>
                      <a:pt x="973" y="736"/>
                    </a:cubicBezTo>
                    <a:cubicBezTo>
                      <a:pt x="973" y="736"/>
                      <a:pt x="1366" y="682"/>
                      <a:pt x="1310" y="491"/>
                    </a:cubicBezTo>
                    <a:cubicBezTo>
                      <a:pt x="1265" y="326"/>
                      <a:pt x="1133" y="300"/>
                      <a:pt x="1054" y="300"/>
                    </a:cubicBezTo>
                    <a:cubicBezTo>
                      <a:pt x="1019" y="300"/>
                      <a:pt x="994" y="306"/>
                      <a:pt x="994" y="306"/>
                    </a:cubicBezTo>
                    <a:cubicBezTo>
                      <a:pt x="994" y="306"/>
                      <a:pt x="1078" y="66"/>
                      <a:pt x="716" y="6"/>
                    </a:cubicBezTo>
                    <a:cubicBezTo>
                      <a:pt x="696" y="2"/>
                      <a:pt x="678" y="1"/>
                      <a:pt x="6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139;p59"/>
              <p:cNvSpPr/>
              <p:nvPr/>
            </p:nvSpPr>
            <p:spPr>
              <a:xfrm>
                <a:off x="1842821" y="1011100"/>
                <a:ext cx="417951" cy="29588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972" extrusionOk="0">
                    <a:moveTo>
                      <a:pt x="684" y="1"/>
                    </a:moveTo>
                    <a:cubicBezTo>
                      <a:pt x="658" y="1"/>
                      <a:pt x="630" y="5"/>
                      <a:pt x="599" y="14"/>
                    </a:cubicBezTo>
                    <a:cubicBezTo>
                      <a:pt x="312" y="98"/>
                      <a:pt x="380" y="301"/>
                      <a:pt x="380" y="301"/>
                    </a:cubicBezTo>
                    <a:cubicBezTo>
                      <a:pt x="380" y="301"/>
                      <a:pt x="351" y="297"/>
                      <a:pt x="308" y="297"/>
                    </a:cubicBezTo>
                    <a:cubicBezTo>
                      <a:pt x="198" y="297"/>
                      <a:pt x="0" y="325"/>
                      <a:pt x="0" y="529"/>
                    </a:cubicBezTo>
                    <a:cubicBezTo>
                      <a:pt x="0" y="710"/>
                      <a:pt x="155" y="744"/>
                      <a:pt x="272" y="744"/>
                    </a:cubicBezTo>
                    <a:cubicBezTo>
                      <a:pt x="343" y="744"/>
                      <a:pt x="400" y="731"/>
                      <a:pt x="400" y="731"/>
                    </a:cubicBezTo>
                    <a:lnTo>
                      <a:pt x="400" y="731"/>
                    </a:lnTo>
                    <a:cubicBezTo>
                      <a:pt x="400" y="731"/>
                      <a:pt x="380" y="968"/>
                      <a:pt x="700" y="972"/>
                    </a:cubicBezTo>
                    <a:cubicBezTo>
                      <a:pt x="1004" y="972"/>
                      <a:pt x="996" y="731"/>
                      <a:pt x="996" y="731"/>
                    </a:cubicBezTo>
                    <a:lnTo>
                      <a:pt x="996" y="731"/>
                    </a:lnTo>
                    <a:cubicBezTo>
                      <a:pt x="996" y="731"/>
                      <a:pt x="1006" y="732"/>
                      <a:pt x="1022" y="732"/>
                    </a:cubicBezTo>
                    <a:cubicBezTo>
                      <a:pt x="1107" y="732"/>
                      <a:pt x="1373" y="711"/>
                      <a:pt x="1333" y="449"/>
                    </a:cubicBezTo>
                    <a:cubicBezTo>
                      <a:pt x="1306" y="272"/>
                      <a:pt x="1143" y="243"/>
                      <a:pt x="1040" y="243"/>
                    </a:cubicBezTo>
                    <a:cubicBezTo>
                      <a:pt x="990" y="243"/>
                      <a:pt x="954" y="250"/>
                      <a:pt x="954" y="250"/>
                    </a:cubicBezTo>
                    <a:cubicBezTo>
                      <a:pt x="954" y="250"/>
                      <a:pt x="887" y="1"/>
                      <a:pt x="6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40;p59"/>
              <p:cNvSpPr/>
              <p:nvPr/>
            </p:nvSpPr>
            <p:spPr>
              <a:xfrm>
                <a:off x="463850" y="1146562"/>
                <a:ext cx="976844" cy="597557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963" extrusionOk="0">
                    <a:moveTo>
                      <a:pt x="1603" y="0"/>
                    </a:moveTo>
                    <a:cubicBezTo>
                      <a:pt x="1554" y="0"/>
                      <a:pt x="1498" y="6"/>
                      <a:pt x="1435" y="20"/>
                    </a:cubicBezTo>
                    <a:cubicBezTo>
                      <a:pt x="938" y="130"/>
                      <a:pt x="992" y="608"/>
                      <a:pt x="992" y="608"/>
                    </a:cubicBezTo>
                    <a:cubicBezTo>
                      <a:pt x="992" y="608"/>
                      <a:pt x="0" y="700"/>
                      <a:pt x="211" y="1282"/>
                    </a:cubicBezTo>
                    <a:cubicBezTo>
                      <a:pt x="328" y="1600"/>
                      <a:pt x="509" y="1690"/>
                      <a:pt x="675" y="1690"/>
                    </a:cubicBezTo>
                    <a:cubicBezTo>
                      <a:pt x="894" y="1690"/>
                      <a:pt x="1090" y="1536"/>
                      <a:pt x="1090" y="1536"/>
                    </a:cubicBezTo>
                    <a:cubicBezTo>
                      <a:pt x="1090" y="1536"/>
                      <a:pt x="1166" y="1950"/>
                      <a:pt x="1643" y="1962"/>
                    </a:cubicBezTo>
                    <a:cubicBezTo>
                      <a:pt x="1651" y="1962"/>
                      <a:pt x="1660" y="1962"/>
                      <a:pt x="1668" y="1962"/>
                    </a:cubicBezTo>
                    <a:cubicBezTo>
                      <a:pt x="2206" y="1962"/>
                      <a:pt x="2276" y="1545"/>
                      <a:pt x="2276" y="1545"/>
                    </a:cubicBezTo>
                    <a:cubicBezTo>
                      <a:pt x="2276" y="1545"/>
                      <a:pt x="2417" y="1576"/>
                      <a:pt x="2587" y="1576"/>
                    </a:cubicBezTo>
                    <a:cubicBezTo>
                      <a:pt x="2815" y="1576"/>
                      <a:pt x="3095" y="1520"/>
                      <a:pt x="3162" y="1257"/>
                    </a:cubicBezTo>
                    <a:cubicBezTo>
                      <a:pt x="3208" y="1076"/>
                      <a:pt x="3103" y="780"/>
                      <a:pt x="2799" y="738"/>
                    </a:cubicBezTo>
                    <a:cubicBezTo>
                      <a:pt x="2874" y="429"/>
                      <a:pt x="2658" y="246"/>
                      <a:pt x="2404" y="246"/>
                    </a:cubicBezTo>
                    <a:cubicBezTo>
                      <a:pt x="2283" y="246"/>
                      <a:pt x="2154" y="287"/>
                      <a:pt x="2043" y="375"/>
                    </a:cubicBezTo>
                    <a:cubicBezTo>
                      <a:pt x="1971" y="206"/>
                      <a:pt x="1890" y="0"/>
                      <a:pt x="1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41;p59"/>
              <p:cNvSpPr/>
              <p:nvPr/>
            </p:nvSpPr>
            <p:spPr>
              <a:xfrm>
                <a:off x="1477530" y="1047325"/>
                <a:ext cx="222826" cy="30745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10" extrusionOk="0">
                    <a:moveTo>
                      <a:pt x="43" y="1"/>
                    </a:moveTo>
                    <a:lnTo>
                      <a:pt x="43" y="190"/>
                    </a:lnTo>
                    <a:lnTo>
                      <a:pt x="448" y="190"/>
                    </a:lnTo>
                    <a:lnTo>
                      <a:pt x="1" y="870"/>
                    </a:lnTo>
                    <a:lnTo>
                      <a:pt x="1" y="1010"/>
                    </a:lnTo>
                    <a:lnTo>
                      <a:pt x="731" y="1010"/>
                    </a:lnTo>
                    <a:lnTo>
                      <a:pt x="731" y="815"/>
                    </a:lnTo>
                    <a:lnTo>
                      <a:pt x="283" y="815"/>
                    </a:lnTo>
                    <a:lnTo>
                      <a:pt x="727" y="135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142;p59"/>
              <p:cNvSpPr/>
              <p:nvPr/>
            </p:nvSpPr>
            <p:spPr>
              <a:xfrm>
                <a:off x="1725623" y="1468628"/>
                <a:ext cx="182644" cy="252356"/>
              </a:xfrm>
              <a:custGeom>
                <a:avLst/>
                <a:gdLst/>
                <a:ahLst/>
                <a:cxnLst/>
                <a:rect l="l" t="t" r="r" b="b"/>
                <a:pathLst>
                  <a:path w="600" h="829" extrusionOk="0">
                    <a:moveTo>
                      <a:pt x="35" y="0"/>
                    </a:moveTo>
                    <a:lnTo>
                      <a:pt x="35" y="162"/>
                    </a:lnTo>
                    <a:lnTo>
                      <a:pt x="368" y="162"/>
                    </a:lnTo>
                    <a:lnTo>
                      <a:pt x="0" y="715"/>
                    </a:lnTo>
                    <a:lnTo>
                      <a:pt x="0" y="828"/>
                    </a:lnTo>
                    <a:lnTo>
                      <a:pt x="600" y="828"/>
                    </a:lnTo>
                    <a:lnTo>
                      <a:pt x="600" y="672"/>
                    </a:lnTo>
                    <a:lnTo>
                      <a:pt x="233" y="672"/>
                    </a:lnTo>
                    <a:lnTo>
                      <a:pt x="596" y="115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143;p59"/>
              <p:cNvSpPr/>
              <p:nvPr/>
            </p:nvSpPr>
            <p:spPr>
              <a:xfrm>
                <a:off x="2934734" y="3121267"/>
                <a:ext cx="493749" cy="141398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4645" extrusionOk="0">
                    <a:moveTo>
                      <a:pt x="466" y="1"/>
                    </a:moveTo>
                    <a:cubicBezTo>
                      <a:pt x="466" y="1"/>
                      <a:pt x="178" y="2331"/>
                      <a:pt x="90" y="3268"/>
                    </a:cubicBezTo>
                    <a:cubicBezTo>
                      <a:pt x="1" y="4167"/>
                      <a:pt x="554" y="4644"/>
                      <a:pt x="1140" y="4644"/>
                    </a:cubicBezTo>
                    <a:cubicBezTo>
                      <a:pt x="1352" y="4644"/>
                      <a:pt x="1508" y="4522"/>
                      <a:pt x="1622" y="4332"/>
                    </a:cubicBezTo>
                    <a:cubicBezTo>
                      <a:pt x="1474" y="4311"/>
                      <a:pt x="1246" y="4252"/>
                      <a:pt x="993" y="4104"/>
                    </a:cubicBezTo>
                    <a:cubicBezTo>
                      <a:pt x="579" y="3872"/>
                      <a:pt x="676" y="3284"/>
                      <a:pt x="663" y="2762"/>
                    </a:cubicBezTo>
                    <a:cubicBezTo>
                      <a:pt x="655" y="2302"/>
                      <a:pt x="786" y="448"/>
                      <a:pt x="820" y="1"/>
                    </a:cubicBezTo>
                    <a:close/>
                  </a:path>
                </a:pathLst>
              </a:custGeom>
              <a:solidFill>
                <a:srgbClr val="2D1913">
                  <a:alpha val="25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1144;p59"/>
            <p:cNvSpPr/>
            <p:nvPr/>
          </p:nvSpPr>
          <p:spPr>
            <a:xfrm>
              <a:off x="3133496" y="695938"/>
              <a:ext cx="152466" cy="154492"/>
            </a:xfrm>
            <a:custGeom>
              <a:avLst/>
              <a:gdLst/>
              <a:ahLst/>
              <a:cxnLst/>
              <a:rect l="l" t="t" r="r" b="b"/>
              <a:pathLst>
                <a:path w="301" h="305" extrusionOk="0">
                  <a:moveTo>
                    <a:pt x="149" y="1"/>
                  </a:moveTo>
                  <a:cubicBezTo>
                    <a:pt x="65" y="1"/>
                    <a:pt x="1" y="69"/>
                    <a:pt x="1" y="153"/>
                  </a:cubicBezTo>
                  <a:cubicBezTo>
                    <a:pt x="1" y="238"/>
                    <a:pt x="65" y="305"/>
                    <a:pt x="149" y="305"/>
                  </a:cubicBezTo>
                  <a:cubicBezTo>
                    <a:pt x="233" y="305"/>
                    <a:pt x="301" y="238"/>
                    <a:pt x="301" y="153"/>
                  </a:cubicBezTo>
                  <a:cubicBezTo>
                    <a:pt x="301" y="69"/>
                    <a:pt x="23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5;p59"/>
            <p:cNvSpPr/>
            <p:nvPr/>
          </p:nvSpPr>
          <p:spPr>
            <a:xfrm>
              <a:off x="1097636" y="2351059"/>
              <a:ext cx="115995" cy="115996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14" y="1"/>
                  </a:moveTo>
                  <a:cubicBezTo>
                    <a:pt x="52" y="1"/>
                    <a:pt x="1" y="51"/>
                    <a:pt x="1" y="114"/>
                  </a:cubicBezTo>
                  <a:cubicBezTo>
                    <a:pt x="1" y="178"/>
                    <a:pt x="52" y="229"/>
                    <a:pt x="114" y="229"/>
                  </a:cubicBezTo>
                  <a:cubicBezTo>
                    <a:pt x="178" y="229"/>
                    <a:pt x="229" y="178"/>
                    <a:pt x="229" y="114"/>
                  </a:cubicBezTo>
                  <a:cubicBezTo>
                    <a:pt x="229" y="51"/>
                    <a:pt x="178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Picture 70" descr="Generated image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" y="463728"/>
            <a:ext cx="2718228" cy="3368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1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A50A2-CEEA-515C-25E3-5EF2A795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5F14F-0932-B065-6D35-D64307A0A668}"/>
              </a:ext>
            </a:extLst>
          </p:cNvPr>
          <p:cNvSpPr txBox="1"/>
          <p:nvPr/>
        </p:nvSpPr>
        <p:spPr>
          <a:xfrm>
            <a:off x="3392081" y="260009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/>
              <a:t>System Diagram</a:t>
            </a:r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67CCE483-523F-70B3-005E-36DCF9ACF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90" y="1270861"/>
            <a:ext cx="6565900" cy="2729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39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1E051-E2B4-124F-F16B-932FAB6D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7E41E-F656-C4DE-F84E-86D0370D9BA2}"/>
              </a:ext>
            </a:extLst>
          </p:cNvPr>
          <p:cNvSpPr txBox="1"/>
          <p:nvPr/>
        </p:nvSpPr>
        <p:spPr>
          <a:xfrm>
            <a:off x="3646634" y="479733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Datasets</a:t>
            </a:r>
            <a:r>
              <a:rPr lang="en-CA" sz="2400" dirty="0"/>
              <a:t> </a:t>
            </a:r>
            <a:r>
              <a:rPr lang="en-CA" sz="2400" b="1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559A0-F894-E9B1-5F71-8A10DC0FFA3D}"/>
              </a:ext>
            </a:extLst>
          </p:cNvPr>
          <p:cNvSpPr txBox="1"/>
          <p:nvPr/>
        </p:nvSpPr>
        <p:spPr>
          <a:xfrm>
            <a:off x="1201531" y="1034085"/>
            <a:ext cx="7370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1. The Sleeping Habits of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Kaggle (by Arsalan Jamal)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Important Characteristics: The duration of sleep, time on screens, study time, physical activities, stress, and the quality of sleep.</a:t>
            </a:r>
          </a:p>
          <a:p>
            <a:endParaRPr lang="en-CA" sz="1600" dirty="0"/>
          </a:p>
          <a:p>
            <a:r>
              <a:rPr lang="en-CA" sz="1600" dirty="0"/>
              <a:t>2. Insomnia and Schoolwork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Mendeley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Key Attributes: The frequency of insomnia, academic GPA, and indicators of lifestyle.</a:t>
            </a:r>
          </a:p>
          <a:p>
            <a:endParaRPr lang="en-CA" sz="1600" dirty="0"/>
          </a:p>
          <a:p>
            <a:r>
              <a:rPr lang="en-CA" sz="1600" dirty="0"/>
              <a:t>3. The Sleep Study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The study dataset was cleaned in </a:t>
            </a:r>
            <a:r>
              <a:rPr lang="en-CA" sz="1600" dirty="0" err="1"/>
              <a:t>RPubs</a:t>
            </a:r>
            <a:r>
              <a:rPr lang="en-CA" sz="1600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Key Features: Coded numeric values for sleep quality, lifestyle choices, and performance at the academic level</a:t>
            </a:r>
          </a:p>
        </p:txBody>
      </p:sp>
      <p:grpSp>
        <p:nvGrpSpPr>
          <p:cNvPr id="4" name="Google Shape;6189;p86"/>
          <p:cNvGrpSpPr/>
          <p:nvPr/>
        </p:nvGrpSpPr>
        <p:grpSpPr>
          <a:xfrm>
            <a:off x="3203855" y="541687"/>
            <a:ext cx="370880" cy="337755"/>
            <a:chOff x="-40378075" y="3267450"/>
            <a:chExt cx="317425" cy="289075"/>
          </a:xfrm>
        </p:grpSpPr>
        <p:sp>
          <p:nvSpPr>
            <p:cNvPr id="5" name="Google Shape;6190;p86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191;p86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92;p86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93;p86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99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B9D10-FF93-C593-9E17-ABD79F223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BDA9B-00B9-46F0-35B1-E39BAF28FDDD}"/>
              </a:ext>
            </a:extLst>
          </p:cNvPr>
          <p:cNvSpPr txBox="1"/>
          <p:nvPr/>
        </p:nvSpPr>
        <p:spPr>
          <a:xfrm>
            <a:off x="2856346" y="512770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/>
              <a:t>Data Cleaning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E9B4AA-6F38-9E79-7D09-3DD28B195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128821"/>
              </p:ext>
            </p:extLst>
          </p:nvPr>
        </p:nvGraphicFramePr>
        <p:xfrm>
          <a:off x="1851101" y="1401336"/>
          <a:ext cx="5597913" cy="311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cdn-icons-png.flaticon.com/512/12663/126632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4" y="317412"/>
            <a:ext cx="1370418" cy="110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E24E-2699-7629-AF63-D391CD53A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83B26-A60C-28CE-00B6-9F709D2A9893}"/>
              </a:ext>
            </a:extLst>
          </p:cNvPr>
          <p:cNvSpPr txBox="1"/>
          <p:nvPr/>
        </p:nvSpPr>
        <p:spPr>
          <a:xfrm>
            <a:off x="2590985" y="339152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Quality and Its Impact</a:t>
            </a:r>
            <a:endParaRPr lang="en-CA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1EBED-F16E-E426-D7A2-AE3934A6A258}"/>
              </a:ext>
            </a:extLst>
          </p:cNvPr>
          <p:cNvSpPr txBox="1"/>
          <p:nvPr/>
        </p:nvSpPr>
        <p:spPr>
          <a:xfrm>
            <a:off x="1261004" y="1390924"/>
            <a:ext cx="7370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Accuracy:</a:t>
            </a:r>
            <a:r>
              <a:rPr lang="en-CA" sz="1800" dirty="0"/>
              <a:t> Ensures correct values. Reduces misleading conclusions due to typos, wrong entries, or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Completeness:</a:t>
            </a:r>
            <a:r>
              <a:rPr lang="en-CA" sz="1800" dirty="0"/>
              <a:t> </a:t>
            </a:r>
            <a:r>
              <a:rPr lang="en-US" sz="1800" dirty="0"/>
              <a:t>Incomplete records can reduce the power of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Consistency:</a:t>
            </a:r>
            <a:r>
              <a:rPr lang="en-CA" sz="1800" dirty="0"/>
              <a:t>  Standardized formats and column names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Reliability:</a:t>
            </a:r>
            <a:r>
              <a:rPr lang="en-CA" sz="1800" dirty="0"/>
              <a:t> </a:t>
            </a:r>
            <a:r>
              <a:rPr lang="en-US" sz="1800" dirty="0"/>
              <a:t>Ensures meaningful comparisons and better statistical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Validation: </a:t>
            </a:r>
            <a:r>
              <a:rPr lang="en-CA" sz="1800" dirty="0"/>
              <a:t>validation tests helped to make the data logically correct and prepared to be entered into RStudio to run logical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0329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12B9-0BBD-7843-1F49-25AE4D46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9FCE6-F7DD-B378-206D-A0D7F1BE5C72}"/>
              </a:ext>
            </a:extLst>
          </p:cNvPr>
          <p:cNvSpPr txBox="1"/>
          <p:nvPr/>
        </p:nvSpPr>
        <p:spPr>
          <a:xfrm>
            <a:off x="2828879" y="60198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Integration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E29B0E-83BD-D6AD-8EE2-A0B2B2435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809944"/>
              </p:ext>
            </p:extLst>
          </p:nvPr>
        </p:nvGraphicFramePr>
        <p:xfrm>
          <a:off x="1101561" y="1211767"/>
          <a:ext cx="8042439" cy="349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8558" y="314833"/>
            <a:ext cx="1010693" cy="10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1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86028-27DF-AF15-5E59-3646C759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F607C-6965-5E0F-ACF5-7FDA9B8208D7}"/>
              </a:ext>
            </a:extLst>
          </p:cNvPr>
          <p:cNvSpPr txBox="1"/>
          <p:nvPr/>
        </p:nvSpPr>
        <p:spPr>
          <a:xfrm>
            <a:off x="2862325" y="385999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Main Tools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8CBEF-5EB2-203D-BD36-13204B289D3A}"/>
              </a:ext>
            </a:extLst>
          </p:cNvPr>
          <p:cNvSpPr txBox="1"/>
          <p:nvPr/>
        </p:nvSpPr>
        <p:spPr>
          <a:xfrm>
            <a:off x="1079145" y="1226066"/>
            <a:ext cx="7222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SQL Server - This is employed in unstructured storage of data</a:t>
            </a:r>
          </a:p>
          <a:p>
            <a:pPr lvl="0"/>
            <a:r>
              <a:rPr lang="en-CA" sz="1800" dirty="0"/>
              <a:t> and performing relational queries.</a:t>
            </a:r>
          </a:p>
          <a:p>
            <a:pPr lvl="0"/>
            <a:endParaRPr lang="en-CA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PYODBC -  a Python module that helps connect to SQL Server, </a:t>
            </a:r>
          </a:p>
          <a:p>
            <a:pPr lvl="0"/>
            <a:r>
              <a:rPr lang="en-CA" sz="1800" dirty="0"/>
              <a:t>which was used to insert and retrieve data. </a:t>
            </a:r>
          </a:p>
          <a:p>
            <a:pPr lvl="0"/>
            <a:endParaRPr lang="en-CA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RStudio (DBI + ODBC) – provides the ability to connect and retrieve data from SQL Server within R Studio for analysis.</a:t>
            </a:r>
          </a:p>
          <a:p>
            <a:pPr lvl="0"/>
            <a:endParaRPr lang="en-CA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dirty="0"/>
              <a:t>Shiny App (R Library) for dashboard creation</a:t>
            </a:r>
          </a:p>
          <a:p>
            <a:pPr lvl="0"/>
            <a:endParaRPr lang="en-CA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6820376"/>
      </p:ext>
    </p:extLst>
  </p:cSld>
  <p:clrMapOvr>
    <a:masterClrMapping/>
  </p:clrMapOvr>
</p:sld>
</file>

<file path=ppt/theme/theme1.xml><?xml version="1.0" encoding="utf-8"?>
<a:theme xmlns:a="http://schemas.openxmlformats.org/drawingml/2006/main" name="Sleep Hygiene Habits &amp; Techniques by Slidesgo">
  <a:themeElements>
    <a:clrScheme name="Simple Light">
      <a:dk1>
        <a:srgbClr val="2D1913"/>
      </a:dk1>
      <a:lt1>
        <a:srgbClr val="D9F4F9"/>
      </a:lt1>
      <a:dk2>
        <a:srgbClr val="054E63"/>
      </a:dk2>
      <a:lt2>
        <a:srgbClr val="75C9C9"/>
      </a:lt2>
      <a:accent1>
        <a:srgbClr val="FFD252"/>
      </a:accent1>
      <a:accent2>
        <a:srgbClr val="FF698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19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610</Words>
  <Application>Microsoft Macintosh PowerPoint</Application>
  <PresentationFormat>On-screen Show (16:9)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Barlow</vt:lpstr>
      <vt:lpstr>Arial</vt:lpstr>
      <vt:lpstr>Baloo 2</vt:lpstr>
      <vt:lpstr>Sleep Hygiene Habits &amp; Techniques by Slidesgo</vt:lpstr>
      <vt:lpstr>How student sleep patterns &amp; lifestyle affect academic performance.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student sleep patterns &amp; lifestyle affect academic performance.</dc:title>
  <dc:creator>rachanpreet kaur</dc:creator>
  <cp:lastModifiedBy>Microsoft Office User</cp:lastModifiedBy>
  <cp:revision>37</cp:revision>
  <dcterms:modified xsi:type="dcterms:W3CDTF">2025-08-01T03:43:21Z</dcterms:modified>
</cp:coreProperties>
</file>