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aira ExtraCondensed Bold" panose="020B0604020202020204" charset="0"/>
      <p:regular r:id="rId9"/>
    </p:embeddedFont>
    <p:embeddedFont>
      <p:font typeface="Agbalumo" pitchFamily="2" charset="0"/>
      <p:regular r:id="rId10"/>
    </p:embeddedFont>
    <p:embeddedFont>
      <p:font typeface="Saira ExtraCondensed Semi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08712" y="-671200"/>
            <a:ext cx="3243146" cy="11629399"/>
            <a:chOff x="0" y="0"/>
            <a:chExt cx="854162" cy="3062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162" cy="3062887"/>
            </a:xfrm>
            <a:custGeom>
              <a:avLst/>
              <a:gdLst/>
              <a:ahLst/>
              <a:cxnLst/>
              <a:rect l="l" t="t" r="r" b="b"/>
              <a:pathLst>
                <a:path w="854162" h="3062887">
                  <a:moveTo>
                    <a:pt x="0" y="0"/>
                  </a:moveTo>
                  <a:lnTo>
                    <a:pt x="854162" y="0"/>
                  </a:lnTo>
                  <a:lnTo>
                    <a:pt x="854162" y="3062887"/>
                  </a:lnTo>
                  <a:lnTo>
                    <a:pt x="0" y="3062887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162" cy="31105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-447339" y="505496"/>
            <a:ext cx="8353264" cy="9276008"/>
          </a:xfrm>
          <a:custGeom>
            <a:avLst/>
            <a:gdLst/>
            <a:ahLst/>
            <a:cxnLst/>
            <a:rect l="l" t="t" r="r" b="b"/>
            <a:pathLst>
              <a:path w="8353264" h="9276008">
                <a:moveTo>
                  <a:pt x="0" y="0"/>
                </a:moveTo>
                <a:lnTo>
                  <a:pt x="8353264" y="0"/>
                </a:lnTo>
                <a:lnTo>
                  <a:pt x="8353264" y="9276008"/>
                </a:lnTo>
                <a:lnTo>
                  <a:pt x="0" y="9276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-62212" y="658240"/>
            <a:ext cx="6012550" cy="8970520"/>
            <a:chOff x="0" y="0"/>
            <a:chExt cx="660400" cy="9852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985294"/>
            </a:xfrm>
            <a:custGeom>
              <a:avLst/>
              <a:gdLst/>
              <a:ahLst/>
              <a:cxnLst/>
              <a:rect l="l" t="t" r="r" b="b"/>
              <a:pathLst>
                <a:path w="660400" h="985294">
                  <a:moveTo>
                    <a:pt x="220252" y="966225"/>
                  </a:moveTo>
                  <a:cubicBezTo>
                    <a:pt x="254109" y="977739"/>
                    <a:pt x="292600" y="985294"/>
                    <a:pt x="330378" y="985294"/>
                  </a:cubicBezTo>
                  <a:cubicBezTo>
                    <a:pt x="368157" y="985294"/>
                    <a:pt x="404509" y="978817"/>
                    <a:pt x="438009" y="967304"/>
                  </a:cubicBezTo>
                  <a:cubicBezTo>
                    <a:pt x="438723" y="966944"/>
                    <a:pt x="439435" y="966944"/>
                    <a:pt x="440148" y="966585"/>
                  </a:cubicBezTo>
                  <a:cubicBezTo>
                    <a:pt x="565955" y="920529"/>
                    <a:pt x="658618" y="798916"/>
                    <a:pt x="660400" y="65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652476"/>
                  </a:lnTo>
                  <a:cubicBezTo>
                    <a:pt x="1782" y="799634"/>
                    <a:pt x="93019" y="921250"/>
                    <a:pt x="220252" y="966225"/>
                  </a:cubicBezTo>
                  <a:close/>
                </a:path>
              </a:pathLst>
            </a:custGeom>
            <a:solidFill>
              <a:srgbClr val="FDDEA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60400" cy="905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555475" y="2855983"/>
            <a:ext cx="4872716" cy="4817898"/>
          </a:xfrm>
          <a:custGeom>
            <a:avLst/>
            <a:gdLst/>
            <a:ahLst/>
            <a:cxnLst/>
            <a:rect l="l" t="t" r="r" b="b"/>
            <a:pathLst>
              <a:path w="4872716" h="4817898">
                <a:moveTo>
                  <a:pt x="4872716" y="0"/>
                </a:moveTo>
                <a:lnTo>
                  <a:pt x="0" y="0"/>
                </a:lnTo>
                <a:lnTo>
                  <a:pt x="0" y="4817898"/>
                </a:lnTo>
                <a:lnTo>
                  <a:pt x="4872716" y="4817898"/>
                </a:lnTo>
                <a:lnTo>
                  <a:pt x="48727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12861" y="3323139"/>
            <a:ext cx="2066435" cy="2066435"/>
          </a:xfrm>
          <a:custGeom>
            <a:avLst/>
            <a:gdLst/>
            <a:ahLst/>
            <a:cxnLst/>
            <a:rect l="l" t="t" r="r" b="b"/>
            <a:pathLst>
              <a:path w="2066435" h="2066435">
                <a:moveTo>
                  <a:pt x="0" y="0"/>
                </a:moveTo>
                <a:lnTo>
                  <a:pt x="2066435" y="0"/>
                </a:lnTo>
                <a:lnTo>
                  <a:pt x="2066435" y="2066434"/>
                </a:lnTo>
                <a:lnTo>
                  <a:pt x="0" y="2066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585246" y="2647982"/>
            <a:ext cx="9205494" cy="3084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90"/>
              </a:lnSpc>
              <a:spcBef>
                <a:spcPct val="0"/>
              </a:spcBef>
            </a:pPr>
            <a:r>
              <a:rPr lang="en-US" sz="18064">
                <a:solidFill>
                  <a:srgbClr val="547D39"/>
                </a:solidFill>
                <a:latin typeface="Saira ExtraCondensed Bold"/>
              </a:rPr>
              <a:t>DEVOPS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85246" y="4458105"/>
            <a:ext cx="9205494" cy="365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13"/>
              </a:lnSpc>
              <a:spcBef>
                <a:spcPct val="0"/>
              </a:spcBef>
            </a:pPr>
            <a:r>
              <a:rPr lang="en-US" sz="21366">
                <a:solidFill>
                  <a:srgbClr val="70170A"/>
                </a:solidFill>
                <a:latin typeface="Saira ExtraCondensed Bold"/>
              </a:rPr>
              <a:t>ENGINEER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5016841" y="2581110"/>
            <a:ext cx="2288105" cy="0"/>
          </a:xfrm>
          <a:prstGeom prst="line">
            <a:avLst/>
          </a:prstGeom>
          <a:ln w="47625" cap="rnd">
            <a:solidFill>
              <a:srgbClr val="70170A"/>
            </a:solidFill>
            <a:prstDash val="sysDash"/>
            <a:headEnd type="none" w="sm" len="sm"/>
            <a:tailEnd type="oval" w="lg" len="lg"/>
          </a:ln>
        </p:spPr>
      </p:sp>
      <p:sp>
        <p:nvSpPr>
          <p:cNvPr id="14" name="AutoShape 14"/>
          <p:cNvSpPr/>
          <p:nvPr/>
        </p:nvSpPr>
        <p:spPr>
          <a:xfrm flipV="1">
            <a:off x="9071039" y="2581110"/>
            <a:ext cx="2288105" cy="0"/>
          </a:xfrm>
          <a:prstGeom prst="line">
            <a:avLst/>
          </a:prstGeom>
          <a:ln w="47625" cap="rnd">
            <a:solidFill>
              <a:srgbClr val="70170A"/>
            </a:solidFill>
            <a:prstDash val="sysDash"/>
            <a:headEnd type="oval" w="lg" len="lg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11536866" y="2233835"/>
            <a:ext cx="3302254" cy="646926"/>
            <a:chOff x="0" y="0"/>
            <a:chExt cx="2074482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74482" cy="406400"/>
            </a:xfrm>
            <a:custGeom>
              <a:avLst/>
              <a:gdLst/>
              <a:ahLst/>
              <a:cxnLst/>
              <a:rect l="l" t="t" r="r" b="b"/>
              <a:pathLst>
                <a:path w="2074482" h="406400">
                  <a:moveTo>
                    <a:pt x="1871282" y="0"/>
                  </a:moveTo>
                  <a:cubicBezTo>
                    <a:pt x="1983506" y="0"/>
                    <a:pt x="2074482" y="90976"/>
                    <a:pt x="2074482" y="203200"/>
                  </a:cubicBezTo>
                  <a:cubicBezTo>
                    <a:pt x="2074482" y="315424"/>
                    <a:pt x="1983506" y="406400"/>
                    <a:pt x="18712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7EC"/>
            </a:solidFill>
            <a:ln w="47625" cap="sq">
              <a:solidFill>
                <a:srgbClr val="547D39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07448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>
            <a:off x="9071039" y="8272218"/>
            <a:ext cx="8233907" cy="0"/>
          </a:xfrm>
          <a:prstGeom prst="line">
            <a:avLst/>
          </a:prstGeom>
          <a:ln w="47625" cap="rnd">
            <a:solidFill>
              <a:srgbClr val="547D39"/>
            </a:solidFill>
            <a:prstDash val="sysDash"/>
            <a:headEnd type="oval" w="lg" len="lg"/>
            <a:tailEnd type="oval" w="lg" len="lg"/>
          </a:ln>
        </p:spPr>
      </p:sp>
      <p:sp>
        <p:nvSpPr>
          <p:cNvPr id="19" name="TextBox 19"/>
          <p:cNvSpPr txBox="1"/>
          <p:nvPr/>
        </p:nvSpPr>
        <p:spPr>
          <a:xfrm>
            <a:off x="11706652" y="2235035"/>
            <a:ext cx="2962681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70170A"/>
                </a:solidFill>
                <a:latin typeface="Saira ExtraCondensed Semi-Bold"/>
              </a:rPr>
              <a:t>IT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7536832" y="2545380"/>
            <a:ext cx="9371006" cy="9405814"/>
          </a:xfrm>
          <a:custGeom>
            <a:avLst/>
            <a:gdLst/>
            <a:ahLst/>
            <a:cxnLst/>
            <a:rect l="l" t="t" r="r" b="b"/>
            <a:pathLst>
              <a:path w="9371006" h="9405814">
                <a:moveTo>
                  <a:pt x="0" y="0"/>
                </a:moveTo>
                <a:lnTo>
                  <a:pt x="9371005" y="0"/>
                </a:lnTo>
                <a:lnTo>
                  <a:pt x="9371005" y="9405814"/>
                </a:lnTo>
                <a:lnTo>
                  <a:pt x="0" y="940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b="-10635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3279110" y="4439433"/>
            <a:ext cx="9371006" cy="5617708"/>
          </a:xfrm>
          <a:custGeom>
            <a:avLst/>
            <a:gdLst/>
            <a:ahLst/>
            <a:cxnLst/>
            <a:rect l="l" t="t" r="r" b="b"/>
            <a:pathLst>
              <a:path w="9371006" h="5617708">
                <a:moveTo>
                  <a:pt x="0" y="0"/>
                </a:moveTo>
                <a:lnTo>
                  <a:pt x="9371006" y="0"/>
                </a:lnTo>
                <a:lnTo>
                  <a:pt x="9371006" y="5617707"/>
                </a:lnTo>
                <a:lnTo>
                  <a:pt x="0" y="561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852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3196838"/>
            <a:ext cx="575906" cy="465332"/>
          </a:xfrm>
          <a:custGeom>
            <a:avLst/>
            <a:gdLst/>
            <a:ahLst/>
            <a:cxnLst/>
            <a:rect l="l" t="t" r="r" b="b"/>
            <a:pathLst>
              <a:path w="575906" h="465332">
                <a:moveTo>
                  <a:pt x="0" y="0"/>
                </a:moveTo>
                <a:lnTo>
                  <a:pt x="575906" y="0"/>
                </a:lnTo>
                <a:lnTo>
                  <a:pt x="575906" y="465332"/>
                </a:lnTo>
                <a:lnTo>
                  <a:pt x="0" y="46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509539" y="4063129"/>
            <a:ext cx="10831109" cy="318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40"/>
              </a:lnSpc>
              <a:spcBef>
                <a:spcPct val="0"/>
              </a:spcBef>
            </a:pPr>
            <a:r>
              <a:rPr lang="en-US" sz="18600">
                <a:solidFill>
                  <a:srgbClr val="547D39"/>
                </a:solidFill>
                <a:latin typeface="Saira ExtraCondensed Bold"/>
              </a:rPr>
              <a:t>TABLE OF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09539" y="5986833"/>
            <a:ext cx="10831109" cy="3425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70170A"/>
                </a:solidFill>
                <a:latin typeface="Saira ExtraCondensed Bold"/>
              </a:rPr>
              <a:t>CONTENTS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14206" y="2986787"/>
            <a:ext cx="4829896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6"/>
              </a:lnSpc>
              <a:spcBef>
                <a:spcPct val="0"/>
              </a:spcBef>
            </a:pPr>
            <a:r>
              <a:rPr lang="en-US" sz="4704" dirty="0">
                <a:solidFill>
                  <a:srgbClr val="547D39"/>
                </a:solidFill>
                <a:latin typeface="Saira ExtraCondensed Semi-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14206" y="3975202"/>
            <a:ext cx="4829896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547D39"/>
                </a:solidFill>
                <a:latin typeface="Saira ExtraCondensed Semi-Bold"/>
              </a:rPr>
              <a:t>Duties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14206" y="4963617"/>
            <a:ext cx="4829896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547D39"/>
                </a:solidFill>
                <a:latin typeface="Saira ExtraCondensed Semi-Bold"/>
              </a:rPr>
              <a:t>Quanlity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14206" y="5971083"/>
            <a:ext cx="4829896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547D39"/>
                </a:solidFill>
                <a:latin typeface="Saira ExtraCondensed Semi-Bold"/>
              </a:rPr>
              <a:t>Work condition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14206" y="6959498"/>
            <a:ext cx="4829896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547D39"/>
                </a:solidFill>
                <a:latin typeface="Saira ExtraCondensed Semi-Bold"/>
              </a:rPr>
              <a:t>Soft Skill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6931" y="2979056"/>
            <a:ext cx="880940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70170A"/>
                </a:solidFill>
                <a:latin typeface="Saira ExtraCondensed Semi-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6931" y="3967471"/>
            <a:ext cx="880940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70170A"/>
                </a:solidFill>
                <a:latin typeface="Saira ExtraCondensed Semi-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6931" y="4955886"/>
            <a:ext cx="880940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70170A"/>
                </a:solidFill>
                <a:latin typeface="Saira ExtraCondensed Semi-Bold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6931" y="5963351"/>
            <a:ext cx="880940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70170A"/>
                </a:solidFill>
                <a:latin typeface="Saira ExtraCondensed Semi-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6931" y="6951766"/>
            <a:ext cx="880940" cy="79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6"/>
              </a:lnSpc>
              <a:spcBef>
                <a:spcPct val="0"/>
              </a:spcBef>
            </a:pPr>
            <a:r>
              <a:rPr lang="en-US" sz="4704">
                <a:solidFill>
                  <a:srgbClr val="70170A"/>
                </a:solidFill>
                <a:latin typeface="Saira ExtraCondensed Semi-Bold"/>
              </a:rPr>
              <a:t>05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28700" y="4185253"/>
            <a:ext cx="575906" cy="465332"/>
          </a:xfrm>
          <a:custGeom>
            <a:avLst/>
            <a:gdLst/>
            <a:ahLst/>
            <a:cxnLst/>
            <a:rect l="l" t="t" r="r" b="b"/>
            <a:pathLst>
              <a:path w="575906" h="465332">
                <a:moveTo>
                  <a:pt x="0" y="0"/>
                </a:moveTo>
                <a:lnTo>
                  <a:pt x="575906" y="0"/>
                </a:lnTo>
                <a:lnTo>
                  <a:pt x="575906" y="465332"/>
                </a:lnTo>
                <a:lnTo>
                  <a:pt x="0" y="46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28700" y="5173668"/>
            <a:ext cx="575906" cy="465332"/>
          </a:xfrm>
          <a:custGeom>
            <a:avLst/>
            <a:gdLst/>
            <a:ahLst/>
            <a:cxnLst/>
            <a:rect l="l" t="t" r="r" b="b"/>
            <a:pathLst>
              <a:path w="575906" h="465332">
                <a:moveTo>
                  <a:pt x="0" y="0"/>
                </a:moveTo>
                <a:lnTo>
                  <a:pt x="575906" y="0"/>
                </a:lnTo>
                <a:lnTo>
                  <a:pt x="575906" y="465332"/>
                </a:lnTo>
                <a:lnTo>
                  <a:pt x="0" y="46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28700" y="6181133"/>
            <a:ext cx="575906" cy="465332"/>
          </a:xfrm>
          <a:custGeom>
            <a:avLst/>
            <a:gdLst/>
            <a:ahLst/>
            <a:cxnLst/>
            <a:rect l="l" t="t" r="r" b="b"/>
            <a:pathLst>
              <a:path w="575906" h="465332">
                <a:moveTo>
                  <a:pt x="0" y="0"/>
                </a:moveTo>
                <a:lnTo>
                  <a:pt x="575906" y="0"/>
                </a:lnTo>
                <a:lnTo>
                  <a:pt x="575906" y="465332"/>
                </a:lnTo>
                <a:lnTo>
                  <a:pt x="0" y="46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28700" y="7169549"/>
            <a:ext cx="575906" cy="465332"/>
          </a:xfrm>
          <a:custGeom>
            <a:avLst/>
            <a:gdLst/>
            <a:ahLst/>
            <a:cxnLst/>
            <a:rect l="l" t="t" r="r" b="b"/>
            <a:pathLst>
              <a:path w="575906" h="465332">
                <a:moveTo>
                  <a:pt x="0" y="0"/>
                </a:moveTo>
                <a:lnTo>
                  <a:pt x="575906" y="0"/>
                </a:lnTo>
                <a:lnTo>
                  <a:pt x="575906" y="465331"/>
                </a:lnTo>
                <a:lnTo>
                  <a:pt x="0" y="46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 flipV="1">
            <a:off x="7444133" y="1076325"/>
            <a:ext cx="11936358" cy="7731"/>
          </a:xfrm>
          <a:prstGeom prst="line">
            <a:avLst/>
          </a:prstGeom>
          <a:ln w="95250" cap="rnd">
            <a:solidFill>
              <a:srgbClr val="547D39"/>
            </a:solidFill>
            <a:prstDash val="sysDash"/>
            <a:headEnd type="oval" w="lg" len="lg"/>
            <a:tailEnd type="oval" w="lg" len="lg"/>
          </a:ln>
        </p:spPr>
      </p:sp>
      <p:sp>
        <p:nvSpPr>
          <p:cNvPr id="22" name="AutoShape 22"/>
          <p:cNvSpPr/>
          <p:nvPr/>
        </p:nvSpPr>
        <p:spPr>
          <a:xfrm flipV="1">
            <a:off x="7444133" y="1576834"/>
            <a:ext cx="11936358" cy="7731"/>
          </a:xfrm>
          <a:prstGeom prst="line">
            <a:avLst/>
          </a:prstGeom>
          <a:ln w="95250" cap="rnd">
            <a:solidFill>
              <a:srgbClr val="FDDEA4"/>
            </a:solidFill>
            <a:prstDash val="sysDash"/>
            <a:headEnd type="oval" w="lg" len="lg"/>
            <a:tailEnd type="oval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600" y="4076700"/>
            <a:ext cx="769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latin typeface="Agbalumo" pitchFamily="2" charset="0"/>
                <a:cs typeface="Agbalumo" pitchFamily="2" charset="0"/>
              </a:rPr>
              <a:t>THANK YOU</a:t>
            </a:r>
            <a:endParaRPr lang="en-US" sz="10000" dirty="0">
              <a:latin typeface="Agbalumo" pitchFamily="2" charset="0"/>
              <a:cs typeface="Agbalu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Arial</vt:lpstr>
      <vt:lpstr>Saira ExtraCondensed Bold</vt:lpstr>
      <vt:lpstr>Agbalumo</vt:lpstr>
      <vt:lpstr>Saira ExtraCondensed Semi-Bold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Red Minimalist Job Search Strategy Presentation</dc:title>
  <dc:creator>SENGHAK.CHHUN</dc:creator>
  <cp:lastModifiedBy>SENGHAK.CHHUN</cp:lastModifiedBy>
  <cp:revision>3</cp:revision>
  <dcterms:created xsi:type="dcterms:W3CDTF">2006-08-16T00:00:00Z</dcterms:created>
  <dcterms:modified xsi:type="dcterms:W3CDTF">2023-12-27T02:00:21Z</dcterms:modified>
  <dc:identifier>DAF4IChw5oo</dc:identifier>
</cp:coreProperties>
</file>