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4" r:id="rId33"/>
    <p:sldId id="292" r:id="rId34"/>
    <p:sldId id="293" r:id="rId35"/>
    <p:sldId id="294" r:id="rId36"/>
    <p:sldId id="295" r:id="rId37"/>
    <p:sldId id="296" r:id="rId38"/>
    <p:sldId id="297" r:id="rId39"/>
    <p:sldId id="289" r:id="rId40"/>
    <p:sldId id="298" r:id="rId41"/>
    <p:sldId id="285" r:id="rId42"/>
    <p:sldId id="299" r:id="rId43"/>
    <p:sldId id="300" r:id="rId44"/>
    <p:sldId id="301" r:id="rId45"/>
    <p:sldId id="290" r:id="rId46"/>
    <p:sldId id="291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KI8d+rShdlONDiYVMQ1qqhdBe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7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522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476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971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947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843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658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87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499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923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1-10</a:t>
            </a: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1-11</a:t>
            </a:r>
            <a:endParaRPr dirty="0"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Toyota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RR</a:t>
            </a:r>
            <a:endParaRPr dirty="0"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138018" y="3232597"/>
            <a:ext cx="812395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me all differences you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btw PYTHON and JS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6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JS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2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5195766" y="5354884"/>
            <a:ext cx="140128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letIABLES</a:t>
            </a: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4207864" y="1533020"/>
            <a:ext cx="38231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#1 -   </a:t>
            </a:r>
            <a:r>
              <a:rPr lang="en-US" sz="3000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LOOP ON RANGE 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664595" y="3778707"/>
            <a:ext cx="671122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 (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 index = 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index &lt; 10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 </a:t>
            </a:r>
            <a:r>
              <a:rPr lang="en-US" sz="2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index++)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 console.log(index)</a:t>
            </a:r>
            <a:endParaRPr sz="2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 rot="-5400000" flipH="1">
            <a:off x="4072636" y="2616203"/>
            <a:ext cx="270456" cy="181234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 rot="-5400000" flipH="1">
            <a:off x="6086899" y="2724679"/>
            <a:ext cx="209833" cy="15839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 rot="-5400000" flipH="1">
            <a:off x="8209629" y="2861650"/>
            <a:ext cx="234415" cy="128541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3387607" y="2600691"/>
            <a:ext cx="1640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1- Create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letiable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5399848" y="2546699"/>
            <a:ext cx="17995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2- Condition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the loop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7407774" y="2546699"/>
            <a:ext cx="25521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 How you increment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index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4045512" y="220877"/>
            <a:ext cx="4147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3 KIND OF LOOPS !</a:t>
            </a:r>
            <a:endParaRPr/>
          </a:p>
        </p:txBody>
      </p:sp>
      <p:cxnSp>
        <p:nvCxnSpPr>
          <p:cNvPr id="184" name="Google Shape;184;p11"/>
          <p:cNvCxnSpPr>
            <a:endCxn id="176" idx="3"/>
          </p:cNvCxnSpPr>
          <p:nvPr/>
        </p:nvCxnSpPr>
        <p:spPr>
          <a:xfrm rot="5400000" flipH="1">
            <a:off x="9321670" y="4525355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5" name="Google Shape;185;p11"/>
          <p:cNvSpPr txBox="1"/>
          <p:nvPr/>
        </p:nvSpPr>
        <p:spPr>
          <a:xfrm rot="-597308">
            <a:off x="9205085" y="5270730"/>
            <a:ext cx="2076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loop 10 time !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4045512" y="220877"/>
            <a:ext cx="4147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3 KIND OF LOOPS !</a:t>
            </a:r>
            <a:endParaRPr/>
          </a:p>
        </p:txBody>
      </p:sp>
      <p:cxnSp>
        <p:nvCxnSpPr>
          <p:cNvPr id="194" name="Google Shape;194;p12"/>
          <p:cNvCxnSpPr/>
          <p:nvPr/>
        </p:nvCxnSpPr>
        <p:spPr>
          <a:xfrm>
            <a:off x="6091311" y="1803431"/>
            <a:ext cx="28135" cy="456923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12"/>
          <p:cNvSpPr txBox="1"/>
          <p:nvPr/>
        </p:nvSpPr>
        <p:spPr>
          <a:xfrm>
            <a:off x="921087" y="1526432"/>
            <a:ext cx="41829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#2 - LOOP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OF ARRAY/STRING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6878004" y="1526432"/>
            <a:ext cx="421724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#3 - LOOP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VALUE OF ARRAY/STRING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267275" y="3121881"/>
            <a:ext cx="622367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 (let index </a:t>
            </a:r>
            <a:r>
              <a:rPr lang="en-US" sz="2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6320345" y="3121880"/>
            <a:ext cx="622367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 (let value </a:t>
            </a:r>
            <a:r>
              <a:rPr lang="en-US" sz="28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array) 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3592" y="1444897"/>
            <a:ext cx="4439385" cy="3589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09" name="Google Shape;209;p13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162207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Ronan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434151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Rady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097296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9775" y="1690679"/>
            <a:ext cx="5503088" cy="294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44" name="Google Shape;244;p15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700" y="1401773"/>
            <a:ext cx="5171623" cy="345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1286" y="1617455"/>
            <a:ext cx="5639262" cy="313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</a:t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283" name="Google Shape;28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5656" y="1401773"/>
            <a:ext cx="5607965" cy="331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1792863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4526069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>
            <a:off x="724550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00" name="Google Shape;30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6700" y="1460402"/>
            <a:ext cx="6541015" cy="333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7488" y="1401773"/>
            <a:ext cx="5436563" cy="368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CORRECTION / DEMO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8780" y="1401773"/>
            <a:ext cx="5344429" cy="351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80" y="0"/>
            <a:ext cx="848457" cy="8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302" y="979797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1806637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4526069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7245501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9964933" y="5425449"/>
            <a:ext cx="4949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1594531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4285585" y="5897928"/>
            <a:ext cx="975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B*n*n*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7019206" y="5897928"/>
            <a:ext cx="1076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9853081" y="5897928"/>
            <a:ext cx="864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5493" y="1298626"/>
            <a:ext cx="5039885" cy="381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4939533" y="707169"/>
            <a:ext cx="2385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 or ===?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3361399" y="1904385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159467" y="3284112"/>
            <a:ext cx="967764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fourAsNumber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fourAsString = "4";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console.log(fourAsNumber </a:t>
            </a:r>
            <a:r>
              <a:rPr lang="en-US" sz="3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fourAsString);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4939533" y="707169"/>
            <a:ext cx="2385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 or ===?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3390427" y="1846328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2159467" y="3284112"/>
            <a:ext cx="99036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fourAsNumber = 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fourAsString = "4";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console.log(fourAsNumber </a:t>
            </a:r>
            <a:r>
              <a:rPr lang="en-US" sz="3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fourAsString);</a:t>
            </a:r>
            <a:endParaRPr/>
          </a:p>
        </p:txBody>
      </p:sp>
      <p:cxnSp>
        <p:nvCxnSpPr>
          <p:cNvPr id="366" name="Google Shape;366;p23"/>
          <p:cNvCxnSpPr/>
          <p:nvPr/>
        </p:nvCxnSpPr>
        <p:spPr>
          <a:xfrm rot="5400000" flipH="1">
            <a:off x="8342840" y="4908019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7" name="Google Shape;367;p23"/>
          <p:cNvSpPr txBox="1"/>
          <p:nvPr/>
        </p:nvSpPr>
        <p:spPr>
          <a:xfrm rot="-597308">
            <a:off x="8588635" y="5653297"/>
            <a:ext cx="1351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69" name="Google Shape;3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35" y="542591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/>
        </p:nvSpPr>
        <p:spPr>
          <a:xfrm>
            <a:off x="4000373" y="1989398"/>
            <a:ext cx="483882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endParaRPr sz="90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2879656" y="569071"/>
            <a:ext cx="65580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</a:t>
            </a:r>
            <a:endParaRPr sz="9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4114637" y="3466726"/>
            <a:ext cx="42947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9000" b="1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=== </a:t>
            </a:r>
            <a:endParaRPr sz="9000" b="1" dirty="0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p24"/>
          <p:cNvCxnSpPr/>
          <p:nvPr/>
        </p:nvCxnSpPr>
        <p:spPr>
          <a:xfrm rot="5400000" flipH="1">
            <a:off x="7685835" y="4901196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9" name="Google Shape;379;p24"/>
          <p:cNvSpPr txBox="1"/>
          <p:nvPr/>
        </p:nvSpPr>
        <p:spPr>
          <a:xfrm rot="-597308">
            <a:off x="7764429" y="5653296"/>
            <a:ext cx="13519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 !! 3 = !!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/>
        </p:nvSpPr>
        <p:spPr>
          <a:xfrm>
            <a:off x="3126658" y="1585071"/>
            <a:ext cx="584894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9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5"/>
          <p:cNvCxnSpPr/>
          <p:nvPr/>
        </p:nvCxnSpPr>
        <p:spPr>
          <a:xfrm rot="5400000" flipH="1">
            <a:off x="7685835" y="4901196"/>
            <a:ext cx="692400" cy="584100"/>
          </a:xfrm>
          <a:prstGeom prst="curvedConnector2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25"/>
          <p:cNvSpPr txBox="1"/>
          <p:nvPr/>
        </p:nvSpPr>
        <p:spPr>
          <a:xfrm rot="-597308">
            <a:off x="7850351" y="565329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TIME…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3823807" y="2308198"/>
            <a:ext cx="53691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16 + “volvo“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2556902" y="564094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97" name="Google Shape;397;p26"/>
          <p:cNvSpPr txBox="1"/>
          <p:nvPr/>
        </p:nvSpPr>
        <p:spPr>
          <a:xfrm>
            <a:off x="4577667" y="5640947"/>
            <a:ext cx="919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16volvo</a:t>
            </a: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6418345" y="5640947"/>
            <a:ext cx="16338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00" name="Google Shape;400;p26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407" name="Google Shape;407;p27"/>
          <p:cNvSpPr txBox="1"/>
          <p:nvPr/>
        </p:nvSpPr>
        <p:spPr>
          <a:xfrm>
            <a:off x="3823807" y="2308198"/>
            <a:ext cx="665959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 + 16 + “Volvo”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10" name="Google Shape;410;p27"/>
          <p:cNvSpPr txBox="1"/>
          <p:nvPr/>
        </p:nvSpPr>
        <p:spPr>
          <a:xfrm>
            <a:off x="2556902" y="5640947"/>
            <a:ext cx="919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20volvo</a:t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12" name="Google Shape;412;p27"/>
          <p:cNvSpPr txBox="1"/>
          <p:nvPr/>
        </p:nvSpPr>
        <p:spPr>
          <a:xfrm>
            <a:off x="4577667" y="5640947"/>
            <a:ext cx="1036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416volvo</a:t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14" name="Google Shape;414;p27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15" name="Google Shape;415;p27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/>
        </p:nvSpPr>
        <p:spPr>
          <a:xfrm>
            <a:off x="4568929" y="353597"/>
            <a:ext cx="25088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TYPES in JS</a:t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>
            <a:off x="3823807" y="2308198"/>
            <a:ext cx="53691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“Volvo” + 4 + 16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3097821" y="109265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2556902" y="5640947"/>
            <a:ext cx="919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volvo20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27" name="Google Shape;427;p28"/>
          <p:cNvSpPr txBox="1"/>
          <p:nvPr/>
        </p:nvSpPr>
        <p:spPr>
          <a:xfrm>
            <a:off x="4577667" y="5640947"/>
            <a:ext cx="1036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volvo416</a:t>
            </a:r>
            <a:endParaRPr/>
          </a:p>
        </p:txBody>
      </p:sp>
      <p:sp>
        <p:nvSpPr>
          <p:cNvPr id="428" name="Google Shape;428;p28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29" name="Google Shape;429;p28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/>
          <p:nvPr/>
        </p:nvSpPr>
        <p:spPr>
          <a:xfrm>
            <a:off x="3954959" y="369332"/>
            <a:ext cx="45816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Undefined variables</a:t>
            </a:r>
            <a:endParaRPr sz="40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3361399" y="3101601"/>
            <a:ext cx="493115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carName;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console.log(carName);</a:t>
            </a:r>
            <a:endParaRPr/>
          </a:p>
        </p:txBody>
      </p:sp>
      <p:sp>
        <p:nvSpPr>
          <p:cNvPr id="468" name="Google Shape;468;p31"/>
          <p:cNvSpPr txBox="1"/>
          <p:nvPr/>
        </p:nvSpPr>
        <p:spPr>
          <a:xfrm>
            <a:off x="3129580" y="2123326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1422401" y="1644074"/>
            <a:ext cx="5033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1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1657928" y="5265103"/>
            <a:ext cx="41471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		b. 123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078318" y="5265103"/>
            <a:ext cx="166852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8940802" y="5265103"/>
            <a:ext cx="41471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 don’t know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pic>
        <p:nvPicPr>
          <p:cNvPr id="111" name="Google Shape;111;p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4029" y="2246351"/>
            <a:ext cx="6942051" cy="236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3146221" y="358616"/>
            <a:ext cx="530709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Block Scope</a:t>
            </a:r>
            <a:endParaRPr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2046914" y="1669409"/>
            <a:ext cx="8120543" cy="1954635"/>
            <a:chOff x="2046914" y="1669409"/>
            <a:chExt cx="8120543" cy="1954635"/>
          </a:xfrm>
        </p:grpSpPr>
        <p:grpSp>
          <p:nvGrpSpPr>
            <p:cNvPr id="476" name="Google Shape;476;p32"/>
            <p:cNvGrpSpPr/>
            <p:nvPr/>
          </p:nvGrpSpPr>
          <p:grpSpPr>
            <a:xfrm>
              <a:off x="2046914" y="1669409"/>
              <a:ext cx="8120543" cy="1954635"/>
              <a:chOff x="2046914" y="1669409"/>
              <a:chExt cx="8120543" cy="1954635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046914" y="1669409"/>
                <a:ext cx="8120543" cy="1954635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2046914" y="1669409"/>
                <a:ext cx="45719" cy="1954635"/>
              </a:xfrm>
              <a:prstGeom prst="rect">
                <a:avLst/>
              </a:prstGeom>
              <a:solidFill>
                <a:srgbClr val="FC0C6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9" name="Google Shape;479;p32"/>
            <p:cNvSpPr/>
            <p:nvPr/>
          </p:nvSpPr>
          <p:spPr>
            <a:xfrm>
              <a:off x="2406522" y="1926804"/>
              <a:ext cx="73789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letiables declared with the </a:t>
              </a:r>
              <a:r>
                <a:rPr lang="en-US" sz="1800" b="0" i="0" u="none" strike="noStrike" cap="none">
                  <a:solidFill>
                    <a:srgbClr val="DC143C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 keyword </a:t>
              </a:r>
              <a:r>
                <a:rPr lang="en-US" sz="1800" b="0" i="0" u="none" strike="noStrike" cap="none">
                  <a:solidFill>
                    <a:srgbClr val="EA2227"/>
                  </a:solidFill>
                  <a:latin typeface="Verdana"/>
                  <a:ea typeface="Verdana"/>
                  <a:cs typeface="Verdana"/>
                  <a:sym typeface="Verdana"/>
                </a:rPr>
                <a:t>cannot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have 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Block Scope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.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2"/>
            <p:cNvSpPr txBox="1"/>
            <p:nvPr/>
          </p:nvSpPr>
          <p:spPr>
            <a:xfrm>
              <a:off x="2406522" y="2775424"/>
              <a:ext cx="75344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letiables declared inside a block </a:t>
              </a:r>
              <a:r>
                <a:rPr lang="en-US" sz="1800" b="1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{}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 </a:t>
              </a:r>
              <a:r>
                <a:rPr lang="en-US" sz="1800" b="0" i="0">
                  <a:solidFill>
                    <a:srgbClr val="EA2227"/>
                  </a:solidFill>
                  <a:latin typeface="Verdana"/>
                  <a:ea typeface="Verdana"/>
                  <a:cs typeface="Verdana"/>
                  <a:sym typeface="Verdana"/>
                </a:rPr>
                <a:t>can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be accessed from outside the block.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32"/>
          <p:cNvSpPr/>
          <p:nvPr/>
        </p:nvSpPr>
        <p:spPr>
          <a:xfrm>
            <a:off x="2035726" y="3995214"/>
            <a:ext cx="8120543" cy="1954635"/>
          </a:xfrm>
          <a:prstGeom prst="rect">
            <a:avLst/>
          </a:prstGeom>
          <a:solidFill>
            <a:srgbClr val="E1EFD8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2035726" y="3995214"/>
            <a:ext cx="45719" cy="1954635"/>
          </a:xfrm>
          <a:prstGeom prst="rect">
            <a:avLst/>
          </a:prstGeom>
          <a:solidFill>
            <a:srgbClr val="1EB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2395334" y="4391108"/>
            <a:ext cx="76714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letiables declared with the </a:t>
            </a:r>
            <a:r>
              <a:rPr lang="en-US" sz="18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keyword </a:t>
            </a:r>
            <a:r>
              <a:rPr lang="en-US" sz="1800" b="0" i="0" u="none" strike="noStrike" cap="none">
                <a:solidFill>
                  <a:srgbClr val="FF09AD"/>
                </a:solidFill>
                <a:latin typeface="Verdana"/>
                <a:ea typeface="Verdana"/>
                <a:cs typeface="Verdana"/>
                <a:sym typeface="Verdana"/>
              </a:rPr>
              <a:t>can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have </a:t>
            </a:r>
            <a:r>
              <a:rPr lang="en-US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Block Scope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2"/>
          <p:cNvSpPr txBox="1"/>
          <p:nvPr/>
        </p:nvSpPr>
        <p:spPr>
          <a:xfrm>
            <a:off x="2395334" y="5101229"/>
            <a:ext cx="75344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letiables declared inside a block </a:t>
            </a:r>
            <a:r>
              <a:rPr lang="en-US" sz="1800" b="1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r>
              <a:rPr lang="en-US" sz="1800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1800" b="0" i="0">
                <a:solidFill>
                  <a:srgbClr val="FF09AD"/>
                </a:solidFill>
                <a:latin typeface="Verdana"/>
                <a:ea typeface="Verdana"/>
                <a:cs typeface="Verdana"/>
                <a:sym typeface="Verdana"/>
              </a:rPr>
              <a:t>cannot</a:t>
            </a:r>
            <a:r>
              <a:rPr lang="en-US" sz="1800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 accessed from outside the block.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5808" y="2701255"/>
            <a:ext cx="5222843" cy="237771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1" name="Google Shape;491;p33"/>
          <p:cNvSpPr txBox="1"/>
          <p:nvPr/>
        </p:nvSpPr>
        <p:spPr>
          <a:xfrm>
            <a:off x="4127733" y="207614"/>
            <a:ext cx="332142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5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5835808" y="4471331"/>
            <a:ext cx="4896102" cy="503341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4">
            <a:alphaModFix/>
          </a:blip>
          <a:srcRect l="14596" t="19978" r="14106" b="21105"/>
          <a:stretch/>
        </p:blipFill>
        <p:spPr>
          <a:xfrm>
            <a:off x="491807" y="2589794"/>
            <a:ext cx="5112039" cy="294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/>
          <p:nvPr/>
        </p:nvSpPr>
        <p:spPr>
          <a:xfrm>
            <a:off x="1384182" y="3643814"/>
            <a:ext cx="478173" cy="441625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3823807" y="2308198"/>
            <a:ext cx="53691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6418345" y="5640947"/>
            <a:ext cx="132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3677722" y="2006952"/>
            <a:ext cx="536916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 x =  4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if (x &gt; 3)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  sum += 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console.log(sum)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54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(x &gt; 4)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3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x = 7;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(x &lt; 4)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22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 (let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total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total +=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console.log(total)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577667" y="5640947"/>
            <a:ext cx="43767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343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function text()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 Text";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return 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console.log(</a:t>
            </a:r>
            <a:r>
              <a:rPr lang="en-US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myText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256289" y="5574963"/>
            <a:ext cx="12781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76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/>
        </p:nvSpPr>
        <p:spPr>
          <a:xfrm>
            <a:off x="4522011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102396" y="1757921"/>
            <a:ext cx="717091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let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let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 += 90;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console.log(sum)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278124" y="938943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308408" y="5574963"/>
            <a:ext cx="1053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4256289" y="5574963"/>
            <a:ext cx="12781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Text</a:t>
            </a:r>
            <a:endParaRPr dirty="0"/>
          </a:p>
        </p:txBody>
      </p:sp>
      <p:sp>
        <p:nvSpPr>
          <p:cNvPr id="443" name="Google Shape;443;p29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4" name="Google Shape;444;p29"/>
          <p:cNvSpPr txBox="1"/>
          <p:nvPr/>
        </p:nvSpPr>
        <p:spPr>
          <a:xfrm>
            <a:off x="5982201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45" name="Google Shape;445;p29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7848917" y="5512755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563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3758617" y="455121"/>
            <a:ext cx="412491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2035728" y="2275471"/>
            <a:ext cx="8120543" cy="1954635"/>
            <a:chOff x="2035726" y="3995214"/>
            <a:chExt cx="8120543" cy="1954635"/>
          </a:xfrm>
        </p:grpSpPr>
        <p:sp>
          <p:nvSpPr>
            <p:cNvPr id="502" name="Google Shape;502;p34"/>
            <p:cNvSpPr/>
            <p:nvPr/>
          </p:nvSpPr>
          <p:spPr>
            <a:xfrm>
              <a:off x="2035726" y="3995214"/>
              <a:ext cx="8120543" cy="1954635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035726" y="3995214"/>
              <a:ext cx="45719" cy="1954635"/>
            </a:xfrm>
            <a:prstGeom prst="rect">
              <a:avLst/>
            </a:prstGeom>
            <a:solidFill>
              <a:srgbClr val="1EBA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395334" y="4252609"/>
              <a:ext cx="76714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Verdana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letiables defined with </a:t>
              </a:r>
              <a:r>
                <a:rPr lang="en-US" sz="1800" b="0" i="0" u="none" strike="noStrike" cap="none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const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behave like </a:t>
              </a:r>
              <a:r>
                <a:rPr lang="en-US" sz="1800" b="0" i="0" u="none" strike="noStrike" cap="none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let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letiables, except they cannot be reassigned.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4"/>
            <p:cNvSpPr txBox="1"/>
            <p:nvPr/>
          </p:nvSpPr>
          <p:spPr>
            <a:xfrm>
              <a:off x="2395334" y="5101229"/>
              <a:ext cx="75344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Declaring a letiable with </a:t>
              </a:r>
              <a:r>
                <a:rPr lang="en-US" sz="1800" b="0" i="0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const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is similar to </a:t>
              </a:r>
              <a:r>
                <a:rPr lang="en-US" sz="1800" b="0" i="0">
                  <a:solidFill>
                    <a:srgbClr val="FF09AD"/>
                  </a:solidFill>
                  <a:latin typeface="Verdana"/>
                  <a:ea typeface="Verdana"/>
                  <a:cs typeface="Verdana"/>
                  <a:sym typeface="Verdana"/>
                </a:rPr>
                <a:t>let</a:t>
              </a:r>
              <a:r>
                <a:rPr lang="en-US" sz="1800" b="0" i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when it comes to Block Scope.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422401" y="1644074"/>
            <a:ext cx="5033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2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794328" y="5265103"/>
            <a:ext cx="501072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white		b. it is black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	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456218" y="5265103"/>
            <a:ext cx="35065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I don’t know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9845965" y="5265103"/>
            <a:ext cx="41471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Error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	</a:t>
            </a:r>
            <a:endParaRPr/>
          </a:p>
        </p:txBody>
      </p:sp>
      <p:pic>
        <p:nvPicPr>
          <p:cNvPr id="121" name="Google Shape;121;p4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816" y="1989947"/>
            <a:ext cx="5544480" cy="32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3823807" y="2308198"/>
            <a:ext cx="536916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5952149" y="5640947"/>
            <a:ext cx="1507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6894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3823807" y="2308198"/>
            <a:ext cx="5369163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 x =  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console.log(x)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15535" y="5640947"/>
            <a:ext cx="1507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sum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sum += 90;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217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const sum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console.log(sum)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829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4522012" y="231057"/>
            <a:ext cx="29378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LET &amp; CONST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2634013" y="1760686"/>
            <a:ext cx="53691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const a = 10;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(a &lt; 49)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const sum;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console.log(sum)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3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3278125" y="1160579"/>
            <a:ext cx="5768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this code will print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2556902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2556902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4577667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577667" y="56409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6418345" y="51000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608365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 dirty="0"/>
          </a:p>
        </p:txBody>
      </p:sp>
      <p:sp>
        <p:nvSpPr>
          <p:cNvPr id="460" name="Google Shape;460;p30"/>
          <p:cNvSpPr txBox="1"/>
          <p:nvPr/>
        </p:nvSpPr>
        <p:spPr>
          <a:xfrm>
            <a:off x="8439110" y="510003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8439110" y="5640947"/>
            <a:ext cx="150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error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415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35"/>
          <p:cNvPicPr preferRelativeResize="0"/>
          <p:nvPr/>
        </p:nvPicPr>
        <p:blipFill rotWithShape="1">
          <a:blip r:embed="rId3">
            <a:alphaModFix/>
          </a:blip>
          <a:srcRect l="16575" t="21656" r="17665" b="23097"/>
          <a:stretch/>
        </p:blipFill>
        <p:spPr>
          <a:xfrm>
            <a:off x="426690" y="2323750"/>
            <a:ext cx="4014709" cy="262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055" y="2323750"/>
            <a:ext cx="7300818" cy="168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5"/>
          <p:cNvSpPr/>
          <p:nvPr/>
        </p:nvSpPr>
        <p:spPr>
          <a:xfrm>
            <a:off x="4512579" y="3291785"/>
            <a:ext cx="7300818" cy="671120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1711703" y="136525"/>
            <a:ext cx="93544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Declared</a:t>
            </a: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636866" y="3437390"/>
            <a:ext cx="831208" cy="379911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4672669" y="4243407"/>
            <a:ext cx="59477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letiables must be assigned a value when they are declared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6"/>
          <p:cNvPicPr preferRelativeResize="0"/>
          <p:nvPr/>
        </p:nvPicPr>
        <p:blipFill rotWithShape="1">
          <a:blip r:embed="rId3">
            <a:alphaModFix/>
          </a:blip>
          <a:srcRect l="15820" t="19937" r="16186" b="19945"/>
          <a:stretch/>
        </p:blipFill>
        <p:spPr>
          <a:xfrm>
            <a:off x="687898" y="2421637"/>
            <a:ext cx="4337108" cy="2972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8913" y="2421637"/>
            <a:ext cx="6742575" cy="195234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5298912" y="3271706"/>
            <a:ext cx="6054887" cy="687897"/>
          </a:xfrm>
          <a:prstGeom prst="rect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25" name="Google Shape;525;p36"/>
          <p:cNvSpPr txBox="1"/>
          <p:nvPr/>
        </p:nvSpPr>
        <p:spPr>
          <a:xfrm>
            <a:off x="4127733" y="207614"/>
            <a:ext cx="561006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1EBAEA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838201" y="3504192"/>
            <a:ext cx="831208" cy="379911"/>
          </a:xfrm>
          <a:prstGeom prst="ellipse">
            <a:avLst/>
          </a:prstGeom>
          <a:noFill/>
          <a:ln w="12700" cap="flat" cmpd="sng">
            <a:solidFill>
              <a:srgbClr val="FC0C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145310" y="1386613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has the same output?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3</a:t>
            </a:r>
            <a:endParaRPr dirty="0"/>
          </a:p>
        </p:txBody>
      </p:sp>
      <p:sp>
        <p:nvSpPr>
          <p:cNvPr id="128" name="Google Shape;128;p5"/>
          <p:cNvSpPr txBox="1"/>
          <p:nvPr/>
        </p:nvSpPr>
        <p:spPr>
          <a:xfrm>
            <a:off x="5059864" y="6040582"/>
            <a:ext cx="9042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6793345" y="604058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/>
          </a:p>
        </p:txBody>
      </p:sp>
      <p:pic>
        <p:nvPicPr>
          <p:cNvPr id="130" name="Google Shape;130;p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187" y="1918540"/>
            <a:ext cx="4279205" cy="306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637" y="1962007"/>
            <a:ext cx="4467873" cy="302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1145310" y="1386613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console will display?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4</a:t>
            </a:r>
            <a:endParaRPr dirty="0"/>
          </a:p>
        </p:txBody>
      </p:sp>
      <p:pic>
        <p:nvPicPr>
          <p:cNvPr id="138" name="Google Shape;138;p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364" y="1952771"/>
            <a:ext cx="6171109" cy="4173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1154547" y="1108088"/>
            <a:ext cx="5033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has the same output?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5</a:t>
            </a:r>
            <a:endParaRPr dirty="0"/>
          </a:p>
        </p:txBody>
      </p:sp>
      <p:pic>
        <p:nvPicPr>
          <p:cNvPr id="145" name="Google Shape;145;p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567" y="1706103"/>
            <a:ext cx="5463595" cy="391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1902692" y="1343553"/>
            <a:ext cx="72874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display the value of the array car?</a:t>
            </a:r>
            <a:endParaRPr dirty="0"/>
          </a:p>
        </p:txBody>
      </p:sp>
      <p:sp>
        <p:nvSpPr>
          <p:cNvPr id="151" name="Google Shape;151;p8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6</a:t>
            </a:r>
            <a:endParaRPr dirty="0"/>
          </a:p>
        </p:txBody>
      </p:sp>
      <p:sp>
        <p:nvSpPr>
          <p:cNvPr id="152" name="Google Shape;152;p8"/>
          <p:cNvSpPr txBox="1"/>
          <p:nvPr/>
        </p:nvSpPr>
        <p:spPr>
          <a:xfrm>
            <a:off x="2684111" y="5355884"/>
            <a:ext cx="5318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console.log(index)	b. console.log(car[index])</a:t>
            </a:r>
            <a:endParaRPr dirty="0"/>
          </a:p>
        </p:txBody>
      </p:sp>
      <p:pic>
        <p:nvPicPr>
          <p:cNvPr id="153" name="Google Shape;153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30" y="1805218"/>
            <a:ext cx="9002643" cy="33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/>
        </p:nvSpPr>
        <p:spPr>
          <a:xfrm>
            <a:off x="1902692" y="1343553"/>
            <a:ext cx="72874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display?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5343237" y="277091"/>
            <a:ext cx="22259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Quiz 7</a:t>
            </a:r>
            <a:endParaRPr dirty="0"/>
          </a:p>
        </p:txBody>
      </p:sp>
      <p:pic>
        <p:nvPicPr>
          <p:cNvPr id="160" name="Google Shape;160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418" y="2040683"/>
            <a:ext cx="8789382" cy="282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1367</Words>
  <Application>Microsoft Office PowerPoint</Application>
  <PresentationFormat>Widescreen</PresentationFormat>
  <Paragraphs>436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14</cp:revision>
  <dcterms:created xsi:type="dcterms:W3CDTF">2020-01-30T10:34:45Z</dcterms:created>
  <dcterms:modified xsi:type="dcterms:W3CDTF">2022-11-01T02:19:44Z</dcterms:modified>
</cp:coreProperties>
</file>