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1.xml" ContentType="application/vnd.openxmlformats-officedocument.presentationml.notesSlide+xml"/>
  <Override PartName="/ppt/ink/ink13.xml" ContentType="application/inkml+xml"/>
  <Override PartName="/ppt/notesSlides/notesSlide1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3" r:id="rId2"/>
    <p:sldId id="344" r:id="rId3"/>
    <p:sldId id="426" r:id="rId4"/>
    <p:sldId id="417" r:id="rId5"/>
    <p:sldId id="427" r:id="rId6"/>
    <p:sldId id="428" r:id="rId7"/>
    <p:sldId id="424" r:id="rId8"/>
    <p:sldId id="436" r:id="rId9"/>
    <p:sldId id="435" r:id="rId10"/>
    <p:sldId id="437" r:id="rId11"/>
    <p:sldId id="425" r:id="rId12"/>
    <p:sldId id="442" r:id="rId13"/>
    <p:sldId id="429" r:id="rId14"/>
    <p:sldId id="439" r:id="rId15"/>
    <p:sldId id="440" r:id="rId16"/>
    <p:sldId id="414" r:id="rId17"/>
    <p:sldId id="430" r:id="rId18"/>
    <p:sldId id="431" r:id="rId19"/>
    <p:sldId id="432" r:id="rId20"/>
    <p:sldId id="433" r:id="rId21"/>
    <p:sldId id="44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142"/>
    <a:srgbClr val="2D72B1"/>
    <a:srgbClr val="FF09AD"/>
    <a:srgbClr val="EA2227"/>
    <a:srgbClr val="FC0C67"/>
    <a:srgbClr val="1EBAEA"/>
    <a:srgbClr val="F40000"/>
    <a:srgbClr val="0308DB"/>
    <a:srgbClr val="0094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5" autoAdjust="0"/>
    <p:restoredTop sz="86760" autoAdjust="0"/>
  </p:normalViewPr>
  <p:slideViewPr>
    <p:cSldViewPr snapToGrid="0">
      <p:cViewPr>
        <p:scale>
          <a:sx n="69" d="100"/>
          <a:sy n="69" d="100"/>
        </p:scale>
        <p:origin x="2672" y="7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12:3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1371 1872 24575,'-81'-6'0,"1"1"0,-1-1 0,19 0 0,-1 1 0,-28-3 0,-12 1 0,15-1 0,33 1 0,8 0 0,-40-5 0,13-2 0,4-2 0,5-1 0,10 1 0,9 1 0,15-2 0,9-3 0,1-10 0,1-5 0,0-5 0,3-2 0,3-1 0,4 2 0,1-1 0,0 0 0,0-1 0,0-1 0,4 2 0,0 0 0,2 0 0,0-5 0,1-5 0,2-8 0,-3-10 0,-1-3 0,1 3 0,0 8 0,3 10 0,0 5 0,0 2 0,5-1 0,8-2 0,11-1 0,8-1 0,4 3 0,7 4 0,9 2 0,14-2 0,13 0 0,11 0 0,1 2 0,-4 7 0,-6 10 0,-4 10 0,3 8 0,6 5 0,4 1 0,-5 0 0,-12 2 0,-13 4 0,-11 5 0,-3 8 0,3 7 0,0 7 0,0 4 0,0 3 0,-6-1 0,-2-2 0,-2 0 0,-3-3 0,-4-1 0,-4-1 0,-5-3 0,-4-5 0,-3 5 0,-1 3 0,3 11 0,0 7 0,2 6 0,-1 2 0,-4 0 0,-2-1 0,-5-4 0,-5 0 0,-2-6 0,-1-4 0,0-10 0,-1-4 0,-4-1 0,-4 0 0,-6 4 0,-5 0 0,1 1 0,-1 4 0,1 2 0,1 3 0,-2 0 0,3-2 0,3-1 0,0-4 0,1-5 0,-1-3 0,1-3 0,-3 0 0,-1 4 0,-4 3 0,-4 1 0,0 1 0,1 1 0,-1 1 0,1-1 0,2-4 0,5-6 0,5-10 0,7-6 0,2-4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29:4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1644 24575,'-74'-25'0,"0"0"0,0 0 0,0 1 0,8 1 0,-1-1 0,-14-5 0,-16-7 0,2 0 0,19 4 0,21 6 0,11 0 0,-26-23 0,22 7 0,18 1 0,-4-17 0,-5-20 0,17 31 0,1-1 0,0-1 0,1 0 0,-11-41 0,12 7 0,10-4 0,19-3 0,4 41 0,5 1 0,5 1 0,4 3 0,5 5 0,3 4 0,4 2 0,4 4 0,5 2 0,3 3 0,9 1 0,2 3 0,6-1 0,2 3 0,-3 4 0,0 3 0,-5 3 0,-1 2 0,-5 3 0,-2 1 0,-1 1 0,0 2 0,1-2 0,1 2 0,1-1 0,0 2 0,0 6 0,0 3 0,-4 3 0,-3 5 0,-3 5 0,-3 3 0,-3 3 0,-2 2 0,29 33 0,-9 12 0,-12 7 0,-11 6 0,-12 5 0,-11-3 0,-7-5 0,-6-5 0,0-8 0,-1-7 0,-7-6 0,-3-4 0,-6-3 0,-3-4 0,0-2 0,-2-2 0,-1-1 0,-2 0 0,-3-1 0,0-5 0,1-6 0,6-10 0,3-8 0,-6-4 0,-12-1 0,-17 1 0,-10-1 0,0-2 0,9-3 0,10-2 0,8-3 0,3 2 0,3 1 0,7 0 0,8 1 0,9 0 0,5-2 0,1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30:00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30:05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1711 1732 24575,'-51'0'0,"-26"0"0,21 0 0,-2 0 0,-1 0 0,2 0 0,3 0 0,3 0 0,-25 0 0,21 0 0,-3-4 0,4-3 0,3-5 0,8-3 0,3 0 0,4 0 0,7 1 0,6 4 0,8 2 0,0-1 0,-4-3 0,-6-3 0,-1-3 0,1 4 0,5 2 0,2 1 0,-3 0 0,-8-6 0,-2-3 0,-2-1 0,6-1 0,5-1 0,-2-7 0,1-7 0,-2-6 0,-1-1 0,4 3 0,2 4 0,1 0 0,2-2 0,0-1 0,0 1 0,1 7 0,1 6 0,0 1 0,-1 1 0,1-2 0,1-1 0,2 6 0,1 1 0,-1 2 0,-2 0 0,0-5 0,-1 0 0,0-6 0,-1-3 0,0-2 0,3 2 0,2 6 0,6 5 0,3 3 0,2 2 0,0 1 0,0 0 0,0 5 0,0 1 0,0 1 0,0 0 0,0-1 0,0 2 0,0 1 0,3-1 0,10-4 0,20-6 0,20-1 0,14-2 0,-2 6 0,-9 5 0,-12 3 0,-8 1 0,-3-1 0,0-2 0,-4 3 0,-5 0 0,-7 0 0,-7 1 0,-3-2 0,3-1 0,5-3 0,3-1 0,0 1 0,-4 1 0,-4 0 0,3-1 0,6-7 0,8-8 0,3-3 0,-2 2 0,-7 5 0,-7 9 0,-3 4 0,-4 4 0,4-3 0,4-2 0,6-2 0,9-2 0,6 1 0,7 0 0,2 1 0,-2 1 0,-3 1 0,-4 3 0,-2 0 0,1 4 0,4 2 0,6 0 0,8 0 0,0 0 0,-1 0 0,-5 0 0,-4 2 0,-1 7 0,3 5 0,-1 7 0,-1 1 0,-5-2 0,-10-1 0,-3 1 0,-3 7 0,-1 8 0,-2 4 0,-5-1 0,-4-4 0,-5-5 0,-2-2 0,1-2 0,-1 1 0,-1 4 0,0 0 0,-1-1 0,-1-1 0,0-2 0,0 1 0,0 0 0,0-2 0,0 0 0,0 2 0,0 3 0,0 2 0,0-2 0,0-4 0,0-3 0,0-3 0,0 3 0,0 3 0,2 3 0,4 4 0,3 0 0,4 6 0,2 5 0,-1 6 0,1 0 0,-2-6 0,-5-6 0,-1-7 0,-3-5 0,-1-3 0,-1-3 0,-1 1 0,-1-7 0,0-2 0,0-8 0,0 3 0,0 1 0,0 3 0,-2 0 0,-4 0 0,-7 0 0,-7 0 0,-3 0 0,0 0 0,1-1 0,6-3 0,3-1 0,1 1 0,0 0 0,-1 4 0,1 2 0,-2-4 0,2 0 0,0-4 0,5-3 0,3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32:26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 1405 24575,'-67'0'0,"2"0"0,-7 0 0,4 0 0,0 0 0,-6-1 0,-2-5 0,-3-3 0,4-6 0,8 0 0,4-2 0,6-3 0,5-1 0,4 0 0,4 0 0,4-1 0,3-3 0,6-2 0,5 0 0,7-2 0,5-2 0,4-5 0,4-4 0,2-7 0,3-2 0,1 0 0,0-3 0,0 2 0,0-3 0,0-2 0,0 2 0,1 0 0,4 5 0,3 5 0,2 6 0,4 5 0,2 5 0,3-1 0,2-2 0,2-2 0,1 0 0,0 4 0,2 1 0,-1 2 0,1 1 0,2 0 0,0 3 0,5 1 0,4 1 0,3 2 0,2 2 0,0 1 0,4 5 0,8 3 0,5 3 0,2 3 0,-1 0 0,0 0 0,2 0 0,9 3 0,8 13 0,7 17 0,-41-9 0,-2 4 0,0 3 0,-2 2 0,-2-1 0,-1 2 0,32 31 0,-9-2 0,-7-1 0,-6-4 0,-8-6 0,-6-6 0,-6-4 0,-8 0 0,-6 2 0,-4 5 0,-2 0 0,-2 0 0,-2-6 0,-2-1 0,-2 1 0,0-1 0,0 3 0,-2 0 0,-3-4 0,-7-5 0,-10-6 0,-8-3 0,-6 1 0,-2-4 0,3-1 0,7-6 0,10-4 0,9-5 0,4-3 0,0-2 0,0 0 0,0 0 0,-6 1 0,-8 0 0,-14-1 0,-11-1 0,-4-2 0,0 0 0,0 0 0,1 0 0,20 0 0,7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3:42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947 1491 24575,'-98'-8'0,"40"1"0,-2-3 0,-12-5 0,-1-3 0,4-4 0,5-5 0,10-3 0,5-6 0,9-3 0,4-4 0,5-6 0,4-4 0,2-5 0,3-3 0,1-1 0,3 0 0,1-1 0,2 2 0,2 8 0,1 2 0,-9-32 0,5 22 0,3 16 0,4 7 0,3 0 0,2-7 0,2-10 0,0-8 0,4-1 0,13 6 0,24 10 0,39 14 0,-22 22 0,5 3 0,9 2 0,3 4 0,5 5 0,1 3 0,0 4 0,-2 4 0,-4 3 0,-2 4 0,-3 4 0,-3 2 0,-6 0 0,-2 0 0,-6 0 0,-2 0 0,36 27 0,-18 6 0,-15 6 0,-15 10 0,-12 9 0,-12 6 0,-14 6 0,-16-3 0,-15-6 0,-14-8 0,-10-1 0,21-34 0,-1 0 0,-4 3 0,0 1 0,-2 2 0,0 1 0,3-2 0,0-2 0,6-5 0,1-3 0,-23 28 0,13-20 0,7-15 0,9-9 0,8-11 0,7-5 0,7-5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0:12:09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14:4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1594 2115 24575,'-52'-6'0,"-3"-10"0,-19-11 0,-15-15 0,40 17 0,-2 0 0,-4-4 0,0-1 0,-1 1 0,0 0 0,1 2 0,0 2 0,-1 0 0,0 2 0,-1 2 0,-1 1 0,0-1 0,0 0 0,3 1 0,1-1 0,4-1 0,4-2 0,-30-27 0,13-12 0,13-9 0,5-8 0,5-5 0,8 0 0,10-11 0,15 44 0,2-2 0,2-5 0,3 0 0,0-2 0,3-1 0,4 3 0,3 1 0,4 4 0,4 1 0,6 3 0,5 3 0,8 1 0,7 2 0,8-1 0,7 4 0,14 0 0,6 4 0,10 4 0,5 5 0,-28 11 0,1 3 0,1 3-152,3 2 0,0 2 0,1 2 152,-2 1 0,-1 2 0,0 0 0,31 2 0,-2 2 0,-8 3 0,-3 4 0,-15 3 0,-4 3 0,-11 2 0,-3 3 0,-8 2 0,-3 3 0,32 35 0,-36-22 0,-2 4 0,2 8 0,-1 4 228,-1 8 0,-1 2-228,-3 1 0,-3 3 0,-5-1 0,-2 1 0,-3-2 0,-3 0 0,-4-3 0,-2-1 0,-3-2 0,-2-1 0,-2-5 0,-1-1 0,-3 46 0,-4-9 0,-8-11 0,-12-5 0,-10-7 0,-5-3 0,1-3 0,2-4 0,0-1 0,-3-1 0,-2 0 0,-3-5 0,-7-4 0,-8-2 0,-7-7 0,-7-2 0,3-4 0,7-6 0,14-5 0,12-10 0,21-6 0,5-3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14:5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1572 1735 24575,'-61'0'0,"-25"0"0,27 0 0,-4 0 0,-7 0 0,-3 0 0,0 0 0,0 0 0,4 0 0,2 0 0,6 0 0,1 0 0,4-1 0,1-2 0,3-4 0,0-3 0,1-3 0,1-4 0,-41-24 0,11-5 0,17 0 0,14 3 0,9 3 0,9 1 0,4-1 0,7-3 0,2-8 0,6-5 0,5-7 0,4-10 0,3-4 0,1-8 0,9-7 0,13-2 0,-6 44 0,5 2 0,5 0 0,4 2 0,2 1 0,4 2 0,3-1 0,4 3 0,2 2 0,2 2 0,0 1 0,1 3 0,1 3 0,1 3 0,0 4 0,1 1 0,5 2 0,2 1 0,6 2 0,1 1 0,2 2 0,0 1 0,0 3 0,0 1 0,-6 2 0,-1 1 0,-5 2 0,-2 2 0,-2 0 0,0 0 0,45 0 0,-47 3 0,0 0 0,2 3 0,-1 1 0,46 10 0,-13 6 0,-19 3 0,-22-1 0,-11-2 0,-1 4 0,3 10 0,8 12 0,3 18 0,-1 13 0,-5 12 0,-22-42 0,-2 0 0,7 46 0,-10-9 0,-7-13 0,-7-12 0,-8-5 0,-11-4 0,-11 1 0,-9 0 0,-2-3 0,0 0 0,1-3 0,0-1 0,-1 0 0,0-1 0,-3 4 0,-3 2 0,-2 0 0,-4 0 0,-6-2 0,-4 0 0,-6 1 0,0 0 0,5-3 0,12-8 0,14-8 0,16-12 0,9-8 0,2-4 0,1-3 0,2 0 0,5-1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15:2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1568 1549 24575,'-21'0'0,"-24"0"0,-10 0 0,-9 0 0,-20 0 0,-5 0 0,-9 0 0,-1 0 0,5 0 0,5 0 0,23-1 0,6-2 0,-32-10 0,22-16 0,8-16 0,4-14 0,-2-6 0,2-2 0,0-2 0,-2-1 0,3-5 0,4-4 0,12-5 0,16-4 0,16-6 0,16 44 0,7 0 0,7 0 0,7 1 0,8 2 0,7 4 0,5 5 0,4 3 0,-1 4 0,2 2 0,4 1 0,2 1 0,1 0 0,2 1 0,-1-2 0,0 2 0,-1 2 0,-2 1 0,-7 4 0,-2 2 0,38-6 0,-5 10 0,2 8 0,9 11 0,-42 4 0,0 3 0,2 6 0,-1 5 0,0 4 0,-1 3 0,-2 2 0,-2 1 0,-3-1 0,-1 0 0,-2 0 0,-1 0 0,34 33 0,-5 2 0,-9 0 0,-13-2 0,-9-1 0,-11-2 0,-7 1 0,-8 0 0,-7 2 0,-18 0 0,-18 8 0,-22 8 0,18-35 0,-3-1 0,0 2 0,-1 0 0,2-3 0,2-2 0,-26 31 0,14-18 0,10-15 0,9-9 0,3-3 0,-7 9 0,-16 18 0,-12 18 0,27-35 0,0-1 0,-24 26 0,17-25 0,17-21 0,13-14 0,6-4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16:4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1611 2458 24575,'-40'-4'0,"-26"-14"0,7-8 0,-6-7 0,-12-11 0,-3-5 0,22 11 0,0-3 0,-1 0 0,1 0 0,0-1 0,2 2 0,-16-11 0,3 4 0,5 4 0,3 3 0,10 8 0,4 1 0,-30-22 0,8-4 0,0-7 0,32 25 0,1-3 0,1-6 0,2-4 0,4-4 0,3-2 0,4-6 0,3-1 0,3-2 0,3 0 0,2 2 0,3-1 0,-1 2 0,5 0 0,10-4 0,11 1 0,20-6 0,15 2 0,-4 18 0,8 3 0,5 2 0,14-3 0,8 2 0,2 5-342,-16 12 0,3 2 1,0 3-1,1 2 342,23-4 0,1 5 0,-1 3 0,-5 5 0,-1 3 0,-2 4-90,-9 5 0,-2 3 0,-3 3 90,25 8 0,-7 6 0,-12 5 0,-6 7 0,-8 6 0,-5 6 0,-7 5 0,-5 5 0,-5 4 0,-4 5 673,-2 5 1,-4 3-674,-2 6 0,-2 2 0,-1 4 0,-2 0 145,-2-1 0,-2 0-145,-3-1 0,-3-1 0,-4-7 0,-3 0 0,-3-3 0,-3-1 0,-3-5 0,-4-2 0,-4-4 0,-5-1 0,-5 0 0,-5-1 0,-4-2 0,-4-2 0,-5 3 0,-1-1 0,-1 1 0,1-1 0,1-1 0,0-1 0,3-1 0,0 0 0,3-1 0,0-2 0,0 0 0,0 0 0,-2 2 0,-1-1 0,-2 1 0,-1-1 0,-1 0 0,0-1 0,0-1 0,1-1 0,-29 30 0,5-10 0,8-14 0,11-16 0,12-11 0,15-12 0,7-6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17:4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1404 1320 24575,'-46'0'0,"-31"0"0,19 0 0,-5 0 0,-9 1 0,-2-2 0,-4 0 0,-1-2 0,1-5 0,2-3 0,1-4 0,3-6 0,5-6 0,3-5 0,7-2 0,6-2 0,10 3 0,5-2 0,-21-33 0,11 5 0,5-2 0,4-4 0,9 3 0,9 5 0,10 7 0,6 8 0,12 4 0,14-1 0,23-7 0,25-10 0,-28 26 0,3 2 0,6-3 0,2 1 0,1 3 0,2 1 0,0 2 0,0 3 0,-2 3 0,-1 2 0,-4 2 0,-1 3 0,42-10 0,-6 9 0,3 8 0,1 5 0,9 3 0,-48 0 0,1 0 0,3 2 0,1 2 0,2 5 0,0 3 0,0 4 0,-1 3 0,-2 6 0,-2 3 0,-6 1 0,-2 3 0,31 34 0,-18 5 0,-15 0 0,-16 1 0,-12 2 0,-10 13 0,-9-36 0,-5 2 0,-7 10 0,-5 3 0,-9 6 0,-4 0 0,-6 1 0,-2-2 0,0-2 0,0-1 0,5-11 0,1-2 0,5-10 0,2-2 0,-21 23 0,11-22 0,5-11 0,5-13 0,4-8 0,1-3 0,-2-5 0,-5-1 0,-4 0 0,1-3 0,3 0 0,5 0 0,6 0 0,6 0 0,4 0 0,6 0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23:4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1514 2277 24575,'-17'0'0,"-7"0"0,-14 0 0,-24 0 0,-23 0 0,33-1 0,-2-1 0,-5-2 0,0-1 0,2-3 0,1 0 0,5-2 0,1-1 0,-36-13 0,14 1 0,8-1 0,6 0 0,7 1 0,5-1 0,7-2 0,0-7 0,-1-7 0,-8-14 0,-8-17 0,26 29 0,0-3 0,-1-8 0,2-2 0,2-4 0,3-1 0,3-1 0,4 0 0,3 1 0,3 1 0,4 3 0,2 1 0,3 3 0,0 1 0,2-1 0,0 0 0,3-47 0,3 7 0,3 9 0,5 14 0,2 7 0,6 0 0,10-4 0,7-1 0,7-2 0,11 1 0,16 4 0,-28 34 0,5 3 0,9 3 0,4 2 0,6 4 0,2 2 0,2 3 0,2 2 0,-2 2 0,0 3 0,-5 1 0,-2 2 0,-4 1 0,-1 1 0,-6 0 0,0 2 0,-5-2 0,0 2 0,43 3 0,-2 9 0,0 14 0,-44-9 0,-1 4 0,2 3 0,-1 2 0,1 3 0,-2 1 0,1 2 0,-2 2 0,-1 0 0,-2 1 0,-5-1 0,-2 1 0,22 31 0,-15-3 0,-11-1 0,-4 3 0,-5 9 0,-3 8 0,-3 8 0,-7 2 0,-3-7 0,-4-8 0,-2-7 0,0-1 0,-1 7 0,-3 15 0,-1-39 0,0 1 0,-2 5 0,-2 0 0,-1-1 0,0-1 0,-11 38 0,4-25 0,1-25 0,4-18 0,0-11 0,-1-3 0,-1 1 0,-4 3 0,-5 1 0,-3 1 0,-3-3 0,-4-2 0,-6-1 0,-8-1 0,-9 0 0,-2-1 0,-1-2 0,7-1 0,9 0 0,8-3 0,4-1 0,14-2 0,1-2 0,8 0 0,-7 0 0,-8 2 0,-8 1 0,-8 1 0,2 1 0,4-2 0,10 0 0,10-1 0,6 0 0,5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25:03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 1886 24575,'-31'0'0,"-26"-2"0,-38-15 0,31 0 0,-3-6 0,-2-6 0,1-7 0,3-6 0,4-5 0,9 1 0,8-5 0,12-1 0,9-5 0,6-4 0,7-4 0,4-5 0,3-4 0,4-4 0,3-2 0,1 1 0,2 1 0,1 4 0,1 1 0,0 8 0,0 3 0,-2 7 0,0 3 0,7-44 0,24 7 0,-1 41 0,10 4 0,24-4 0,10 6 0,-17 15 0,4 4 0,2 3-232,8 2 0,2 4 0,0 2 232,1 3 0,0 2 0,-2 4 0,-7 4 0,-2 2 0,-2 4 0,25 7 0,-6 7 0,-16 6 0,-8 6 0,-11 6 0,-6 4 0,-8 0 0,-5 2 0,-5 0 0,-5 2 0,15 45 348,-24-44 0,-2 1-348,-4 3 0,-2 2 0,-2 3 0,-1 1 0,-2-1 0,-1 0 0,-1 0 0,-3-2 0,-3-3 0,-7-2 0,-7-1 0,-7-3 0,-11 2 0,-6-3 0,-9 0 0,-5-4 0,-6 2 0,-2-3 0,-4-4 0,-2-2 0,-2-1 0,0-3 0,2-1 0,0-2 0,4-3 0,1 0 0,7 0 0,3 2 0,4-1 0,3 3 0,3 0 0,2 1 0,-32 27 0,18-10 0,22-13 0,19-12 0,11-10 0,5-5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26:0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1416 1496 24575,'-67'0'0,"-29"-6"0,20-3 0,-7-3 0,17 0 0,-1-2 0,-1-3 0,-3-2 0,-1-2 0,1-2 0,-2-2 0,0-1 0,3-2 0,-21-13 0,6-3 0,16 5 0,7-2 0,16 5 0,8-2 0,-6-28 0,23 1 0,14-6 0,8-8 0,8-8 0,6 1 0,5 8 0,-3 8 0,-4 9 0,-1 5 0,0 4 0,4 3 0,7 5 0,29 1 0,-1 21 0,8 2 0,22 0 0,6 3 0,-19 5 0,1 2 0,0 1 0,31-1 0,-4 2 0,-19 3 0,-7 3 0,24-1 0,-42 6 0,-17 7 0,-3 13 0,3 13 0,7 12 0,-1 8 0,1 0 0,-1-2 0,-3-8 0,-2-7 0,-5-9 0,-9-7 0,-9-6 0,-9-2 0,-4 2 0,-2 11 0,-11 18 0,-12 24 0,4-22 0,-2 3 0,-4 11 0,-2 4 0,0 5 0,-1 1 0,-1 0 0,2 0 0,2-8 0,2-3 0,4-12 0,1-5 0,-10 22 0,7-27 0,7-18 0,3-11 0,0-8 0,3-2 0,1 0 0,4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sz="1200" baseline="0" dirty="0">
                <a:effectLst/>
                <a:latin typeface="+mn-lt"/>
                <a:ea typeface="+mn-ea"/>
                <a:cs typeface="+mn-cs"/>
              </a:rPr>
              <a:t> open the activity 2 and complete the word</a:t>
            </a:r>
            <a:endParaRPr lang="en-US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ANSWERS</a:t>
            </a:r>
          </a:p>
          <a:p>
            <a:r>
              <a:rPr lang="en-US" dirty="0"/>
              <a:t>Q1 : elements are organized as containers (div contain p and buttons…)</a:t>
            </a:r>
          </a:p>
          <a:p>
            <a:r>
              <a:rPr lang="en-US" dirty="0"/>
              <a:t>Q2 : the identifiers can be the class (some items have the same class example : title) or the id (an id is unique)</a:t>
            </a:r>
          </a:p>
          <a:p>
            <a:r>
              <a:rPr lang="en-US" dirty="0"/>
              <a:t>They are used in CSS for the style, but they can also be used by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Q3 : if you delete a container, everything that is contained by it is deleted too. </a:t>
            </a:r>
          </a:p>
          <a:p>
            <a:endParaRPr lang="en-US" dirty="0"/>
          </a:p>
          <a:p>
            <a:r>
              <a:rPr lang="en-US" dirty="0"/>
              <a:t>------------------------------------------</a:t>
            </a:r>
          </a:p>
          <a:p>
            <a:r>
              <a:rPr lang="en-US" dirty="0"/>
              <a:t>Show the html code in the dev tools, and ask what are all the class for. </a:t>
            </a:r>
          </a:p>
          <a:p>
            <a:r>
              <a:rPr lang="en-US" dirty="0"/>
              <a:t>-&gt; they are used as reference so that </a:t>
            </a:r>
            <a:r>
              <a:rPr lang="en-US" dirty="0" err="1"/>
              <a:t>css</a:t>
            </a:r>
            <a:r>
              <a:rPr lang="en-US" dirty="0"/>
              <a:t> may use it, but also </a:t>
            </a:r>
            <a:r>
              <a:rPr lang="en-US" dirty="0" err="1"/>
              <a:t>js</a:t>
            </a:r>
            <a:r>
              <a:rPr lang="en-US" dirty="0"/>
              <a:t> !</a:t>
            </a:r>
          </a:p>
          <a:p>
            <a:r>
              <a:rPr lang="en-US" dirty="0"/>
              <a:t>-&gt; build a parallel between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: placement in the Document, but also reference to objects.</a:t>
            </a:r>
          </a:p>
          <a:p>
            <a:endParaRPr lang="en-US" dirty="0"/>
          </a:p>
          <a:p>
            <a:r>
              <a:rPr lang="en-US" dirty="0"/>
              <a:t>-&gt; end by describing the content of the page in order of DOM hierarchy </a:t>
            </a:r>
          </a:p>
          <a:p>
            <a:endParaRPr lang="en-US" dirty="0"/>
          </a:p>
          <a:p>
            <a:r>
              <a:rPr lang="en-US" dirty="0"/>
              <a:t>•Document</a:t>
            </a:r>
          </a:p>
          <a:p>
            <a:r>
              <a:rPr lang="en-US" dirty="0"/>
              <a:t>•header/body</a:t>
            </a:r>
          </a:p>
          <a:p>
            <a:r>
              <a:rPr lang="en-US" dirty="0"/>
              <a:t>• each header/body have their div, paragraphs</a:t>
            </a:r>
          </a:p>
          <a:p>
            <a:r>
              <a:rPr lang="en-US" dirty="0"/>
              <a:t>• each div contains paragraph or Images…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02/11/2022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02/11/2022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02/11/2022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12.xml"/><Relationship Id="rId4" Type="http://schemas.openxmlformats.org/officeDocument/2006/relationships/image" Target="../media/image1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47.png"/><Relationship Id="rId4" Type="http://schemas.openxmlformats.org/officeDocument/2006/relationships/image" Target="../media/image1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8514" y="3232597"/>
            <a:ext cx="5942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CORRECTION /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HOMEWORK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0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863D7-F181-40F5-B1F3-C12BA7933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887" y="1500126"/>
            <a:ext cx="3858513" cy="2795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53D5E-622B-44A6-BDFD-43CECAEC0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5" y="5738111"/>
            <a:ext cx="2542529" cy="29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E15940-64C0-4068-BAE3-EAB730097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26" y="5787936"/>
            <a:ext cx="2669259" cy="293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E361B-4075-445D-B290-043381597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297" y="5787936"/>
            <a:ext cx="1996060" cy="2851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3121E1-BF5E-534D-B729-AF03A0838B70}"/>
                  </a:ext>
                </a:extLst>
              </p14:cNvPr>
              <p14:cNvContentPartPr/>
              <p14:nvPr/>
            </p14:nvContentPartPr>
            <p14:xfrm>
              <a:off x="1901859" y="5172438"/>
              <a:ext cx="793440" cy="72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3121E1-BF5E-534D-B729-AF03A0838B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93219" y="5163438"/>
                <a:ext cx="811080" cy="7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1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51507" y="1175642"/>
            <a:ext cx="6136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2 ways to declare a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B155B-1FE3-22D7-2DBC-DBF973F2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10" y="2694474"/>
            <a:ext cx="4238625" cy="2924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AE983-C83C-4273-10D7-043CAB61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03" y="2694474"/>
            <a:ext cx="3038475" cy="3171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DF1873-0B6C-A0DE-E43B-04634715149B}"/>
              </a:ext>
            </a:extLst>
          </p:cNvPr>
          <p:cNvSpPr txBox="1"/>
          <p:nvPr/>
        </p:nvSpPr>
        <p:spPr>
          <a:xfrm>
            <a:off x="2652334" y="222208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BB142"/>
                </a:solidFill>
              </a:rPr>
              <a:t>Normal function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7E4AB-48DA-E1A4-2832-8B5540C3870D}"/>
              </a:ext>
            </a:extLst>
          </p:cNvPr>
          <p:cNvSpPr txBox="1"/>
          <p:nvPr/>
        </p:nvSpPr>
        <p:spPr>
          <a:xfrm>
            <a:off x="8168960" y="222208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Arrow function </a:t>
            </a:r>
          </a:p>
        </p:txBody>
      </p:sp>
    </p:spTree>
    <p:extLst>
      <p:ext uri="{BB962C8B-B14F-4D97-AF65-F5344CB8AC3E}">
        <p14:creationId xmlns:p14="http://schemas.microsoft.com/office/powerpoint/2010/main" val="64885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44800" y="1175642"/>
            <a:ext cx="6950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Arrow function with multi lines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B32AE-2541-E850-4928-FE131B7C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80" y="1883528"/>
            <a:ext cx="5453084" cy="39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17383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7.75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504E-FB88-4E21-8EEC-BC4F1B1D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700" y="1357704"/>
            <a:ext cx="3493825" cy="35226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23C7F6-991F-0A4B-A343-29C6712BA742}"/>
                  </a:ext>
                </a:extLst>
              </p14:cNvPr>
              <p14:cNvContentPartPr/>
              <p14:nvPr/>
            </p14:nvContentPartPr>
            <p14:xfrm>
              <a:off x="7171899" y="4845918"/>
              <a:ext cx="923040" cy="107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23C7F6-991F-0A4B-A343-29C6712BA7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2899" y="4837278"/>
                <a:ext cx="940680" cy="10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53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2, 3, 4]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4, 9, 16]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39A94-9618-4E77-A265-D941C78E2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226" y="1607252"/>
            <a:ext cx="3949563" cy="33100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3E7933-AAA4-084B-AF21-515B22F61ABB}"/>
                  </a:ext>
                </a:extLst>
              </p14:cNvPr>
              <p14:cNvContentPartPr/>
              <p14:nvPr/>
            </p14:nvContentPartPr>
            <p14:xfrm>
              <a:off x="2019579" y="5270718"/>
              <a:ext cx="749160" cy="60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3E7933-AAA4-084B-AF21-515B22F61A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0579" y="5262078"/>
                <a:ext cx="766800" cy="6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28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4, 9]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2, 3]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AB2D4-9435-4B42-B235-416397D58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759" y="1617455"/>
            <a:ext cx="5678894" cy="32733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FF5823-58D2-3C41-9640-9B0853CE462A}"/>
                  </a:ext>
                </a:extLst>
              </p14:cNvPr>
              <p14:cNvContentPartPr/>
              <p14:nvPr/>
            </p14:nvContentPartPr>
            <p14:xfrm>
              <a:off x="7210779" y="4890198"/>
              <a:ext cx="890640" cy="82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FF5823-58D2-3C41-9640-9B0853CE46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2139" y="4881198"/>
                <a:ext cx="908280" cy="8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37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BDD179-AA04-4471-AAC8-1DA1549F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711" y="1381125"/>
            <a:ext cx="6019707" cy="33337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877238" y="5805160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PHNOM PENH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714497" y="5809595"/>
            <a:ext cx="1763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B69053-8968-0C4A-B32A-15D161DCF710}"/>
                  </a:ext>
                </a:extLst>
              </p14:cNvPr>
              <p14:cNvContentPartPr/>
              <p14:nvPr/>
            </p14:nvContentPartPr>
            <p14:xfrm>
              <a:off x="2159979" y="5117358"/>
              <a:ext cx="671760" cy="73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B69053-8968-0C4A-B32A-15D161DCF7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0979" y="5108718"/>
                <a:ext cx="689400" cy="7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50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2A516-56B6-4DC9-91EB-8A8E4C5E2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450" y="1821846"/>
            <a:ext cx="8025388" cy="24053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0F4FE6-83DF-A047-89B7-79E808149FAA}"/>
                  </a:ext>
                </a:extLst>
              </p14:cNvPr>
              <p14:cNvContentPartPr/>
              <p14:nvPr/>
            </p14:nvContentPartPr>
            <p14:xfrm>
              <a:off x="1979259" y="5248038"/>
              <a:ext cx="567360" cy="538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0F4FE6-83DF-A047-89B7-79E808149F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0259" y="5239038"/>
                <a:ext cx="585000" cy="5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35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SIEM REAP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041D4-A07A-4E44-A0B1-014878C6E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968" y="1821846"/>
            <a:ext cx="8798819" cy="25908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1C4744-72B9-4A4C-BB62-2EFBD82311E9}"/>
                  </a:ext>
                </a:extLst>
              </p14:cNvPr>
              <p14:cNvContentPartPr/>
              <p14:nvPr/>
            </p14:nvContentPartPr>
            <p14:xfrm>
              <a:off x="9051459" y="5153718"/>
              <a:ext cx="705960" cy="59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1C4744-72B9-4A4C-BB62-2EFBD82311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2459" y="5144718"/>
                <a:ext cx="7236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F9C06E-95A8-5F4D-A0C8-27FDA050D6F5}"/>
                  </a:ext>
                </a:extLst>
              </p14:cNvPr>
              <p14:cNvContentPartPr/>
              <p14:nvPr/>
            </p14:nvContentPartPr>
            <p14:xfrm>
              <a:off x="10038579" y="624487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F9C06E-95A8-5F4D-A0C8-27FDA050D6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20579" y="62268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76338E-52F5-4B41-A76B-35A9974DCA31}"/>
                  </a:ext>
                </a:extLst>
              </p14:cNvPr>
              <p14:cNvContentPartPr/>
              <p14:nvPr/>
            </p14:nvContentPartPr>
            <p14:xfrm>
              <a:off x="9027699" y="5119158"/>
              <a:ext cx="713880" cy="623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76338E-52F5-4B41-A76B-35A9974DCA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9699" y="5101518"/>
                <a:ext cx="74952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38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A24F-27F3-4D13-985D-E443A9911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03" y="1298626"/>
            <a:ext cx="7367173" cy="36531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2F3528-1412-0247-B116-7A1591A0150A}"/>
                  </a:ext>
                </a:extLst>
              </p14:cNvPr>
              <p14:cNvContentPartPr/>
              <p14:nvPr/>
            </p14:nvContentPartPr>
            <p14:xfrm>
              <a:off x="4434459" y="5205918"/>
              <a:ext cx="640440" cy="50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2F3528-1412-0247-B116-7A1591A015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6819" y="5187918"/>
                <a:ext cx="676080" cy="5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76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 </a:t>
            </a:r>
            <a:r>
              <a:rPr lang="en-US" sz="6000" i="1" dirty="0">
                <a:solidFill>
                  <a:schemeClr val="bg1"/>
                </a:solidFill>
              </a:rPr>
              <a:t>to</a:t>
            </a:r>
            <a:r>
              <a:rPr lang="en-US" sz="6000" dirty="0">
                <a:solidFill>
                  <a:schemeClr val="bg1"/>
                </a:solidFill>
              </a:rPr>
              <a:t>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2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0545" y="4892768"/>
            <a:ext cx="13013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101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052895" y="5738485"/>
            <a:ext cx="157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ROMDUL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F3E3-7AD9-439C-A8E1-AB61094D5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699" y="1218417"/>
            <a:ext cx="5423513" cy="40241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7A4C15-5A39-3D4A-AE7F-A160070F551C}"/>
                  </a:ext>
                </a:extLst>
              </p14:cNvPr>
              <p14:cNvContentPartPr/>
              <p14:nvPr/>
            </p14:nvContentPartPr>
            <p14:xfrm>
              <a:off x="4496125" y="5208642"/>
              <a:ext cx="532800" cy="62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7A4C15-5A39-3D4A-AE7F-A160070F55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8125" y="5190642"/>
                <a:ext cx="56844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22D90A-D7EB-8444-B3A8-0FD3B61509F2}"/>
                  </a:ext>
                </a:extLst>
              </p14:cNvPr>
              <p14:cNvContentPartPr/>
              <p14:nvPr/>
            </p14:nvContentPartPr>
            <p14:xfrm>
              <a:off x="14152151" y="-347207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22D90A-D7EB-8444-B3A8-0FD3B61509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34511" y="-349007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97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MANIPULATE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6" y="675898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897206" y="673062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4866588" y="996227"/>
            <a:ext cx="1682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EXERCICE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3054307" y="1950275"/>
            <a:ext cx="5836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</a:rPr>
              <a:t>Read the instructions</a:t>
            </a:r>
          </a:p>
          <a:p>
            <a:pPr algn="ctr"/>
            <a:r>
              <a:rPr lang="en-US" sz="5000" b="1" dirty="0">
                <a:solidFill>
                  <a:srgbClr val="00B050"/>
                </a:solidFill>
              </a:rPr>
              <a:t>Submit your </a:t>
            </a:r>
            <a:r>
              <a:rPr lang="en-US" sz="5000" b="1" dirty="0">
                <a:solidFill>
                  <a:srgbClr val="FF0000"/>
                </a:solidFill>
              </a:rPr>
              <a:t>script.js</a:t>
            </a:r>
          </a:p>
        </p:txBody>
      </p:sp>
    </p:spTree>
    <p:extLst>
      <p:ext uri="{BB962C8B-B14F-4D97-AF65-F5344CB8AC3E}">
        <p14:creationId xmlns:p14="http://schemas.microsoft.com/office/powerpoint/2010/main" val="13024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5"/>
          <p:cNvSpPr txBox="1"/>
          <p:nvPr/>
        </p:nvSpPr>
        <p:spPr>
          <a:xfrm>
            <a:off x="2991023" y="2029395"/>
            <a:ext cx="71510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1261465" y="3106060"/>
            <a:ext cx="982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Python dictionaries are </a:t>
            </a:r>
            <a:r>
              <a:rPr lang="en-US" sz="4000" b="1" dirty="0">
                <a:solidFill>
                  <a:srgbClr val="FF09AD"/>
                </a:solidFill>
              </a:rPr>
              <a:t>objects</a:t>
            </a:r>
            <a:r>
              <a:rPr lang="en-US" sz="4000" b="1" dirty="0"/>
              <a:t> in JavaScript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9580369" y="3990169"/>
            <a:ext cx="1123386" cy="584065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2692">
            <a:off x="9188282" y="4828942"/>
            <a:ext cx="2489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But more powerful !!</a:t>
            </a:r>
          </a:p>
        </p:txBody>
      </p:sp>
    </p:spTree>
    <p:extLst>
      <p:ext uri="{BB962C8B-B14F-4D97-AF65-F5344CB8AC3E}">
        <p14:creationId xmlns:p14="http://schemas.microsoft.com/office/powerpoint/2010/main" val="322353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929" y="1756265"/>
            <a:ext cx="2512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declared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4503" y="377155"/>
            <a:ext cx="958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is declared or dynamically created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91187" y="1840895"/>
            <a:ext cx="32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Dynamically created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81AEC-2F62-4F8F-94D4-413F5842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56" y="2341267"/>
            <a:ext cx="3206998" cy="211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DBC6C-2C72-4F24-B658-8DB2B042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187" y="2389889"/>
            <a:ext cx="3288666" cy="2615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0B589-8361-4E72-8B77-26C29822C8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57"/>
          <a:stretch/>
        </p:blipFill>
        <p:spPr>
          <a:xfrm>
            <a:off x="7006205" y="5532797"/>
            <a:ext cx="5185795" cy="6540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5D118D-4FD1-4AFF-8DEF-AAB56BDF8846}"/>
              </a:ext>
            </a:extLst>
          </p:cNvPr>
          <p:cNvSpPr txBox="1"/>
          <p:nvPr/>
        </p:nvSpPr>
        <p:spPr>
          <a:xfrm rot="19444972">
            <a:off x="6519360" y="5400047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48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463" y="1786982"/>
            <a:ext cx="2512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[]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5151" y="417067"/>
            <a:ext cx="9330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attributes can be accessed either</a:t>
            </a:r>
          </a:p>
          <a:p>
            <a:pPr algn="ctr"/>
            <a:r>
              <a:rPr lang="en-US" sz="4000" b="1" dirty="0"/>
              <a:t>Using [] or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69675" y="1786982"/>
            <a:ext cx="25127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A4611-BE3E-475B-8DBA-4095FA77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3" y="3218453"/>
            <a:ext cx="3673803" cy="2570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AD166-1776-4AD3-92C9-94E13304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742" y="3164419"/>
            <a:ext cx="3415247" cy="2570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9D936-E0D3-4B7F-A671-621D5545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34" y="3790886"/>
            <a:ext cx="2540131" cy="123831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E7FE1-B7DF-4280-A5C8-EFD517110483}"/>
              </a:ext>
            </a:extLst>
          </p:cNvPr>
          <p:cNvCxnSpPr/>
          <p:nvPr/>
        </p:nvCxnSpPr>
        <p:spPr>
          <a:xfrm flipV="1">
            <a:off x="4404220" y="4848837"/>
            <a:ext cx="780176" cy="66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E4C6A4-1817-4150-BDC5-F342B723A5ED}"/>
              </a:ext>
            </a:extLst>
          </p:cNvPr>
          <p:cNvCxnSpPr/>
          <p:nvPr/>
        </p:nvCxnSpPr>
        <p:spPr>
          <a:xfrm flipH="1" flipV="1">
            <a:off x="5738070" y="4773336"/>
            <a:ext cx="2731605" cy="679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70F5AE-429B-4F0D-926E-2576B662CA06}"/>
              </a:ext>
            </a:extLst>
          </p:cNvPr>
          <p:cNvSpPr txBox="1"/>
          <p:nvPr/>
        </p:nvSpPr>
        <p:spPr>
          <a:xfrm rot="19444972">
            <a:off x="4358646" y="362213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15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31880" y="369332"/>
            <a:ext cx="9529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can be composed of other objects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A4457-0B0D-4005-BE80-590D697A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80" y="1180249"/>
            <a:ext cx="5331650" cy="479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741F-B463-4904-A062-5FAC29FC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21" y="5335746"/>
            <a:ext cx="3354167" cy="1287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9B5533-EA7A-4FB1-A3EC-C686AA3D4C1D}"/>
              </a:ext>
            </a:extLst>
          </p:cNvPr>
          <p:cNvSpPr txBox="1"/>
          <p:nvPr/>
        </p:nvSpPr>
        <p:spPr>
          <a:xfrm rot="19444972">
            <a:off x="7487740" y="526599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069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A2520-9C1A-41F9-B498-AF280882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18" y="866983"/>
            <a:ext cx="5489592" cy="3123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669150" y="15411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1" y="4108173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1489148" y="6375123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BEE0F-40FE-43BC-8138-78DA4E0438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078"/>
          <a:stretch/>
        </p:blipFill>
        <p:spPr>
          <a:xfrm>
            <a:off x="1489148" y="4171286"/>
            <a:ext cx="8749036" cy="579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53BC-1DB1-43DE-A632-8C0C66B2A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148" y="4847974"/>
            <a:ext cx="5005398" cy="721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B599D-3600-4F56-A287-5D25E1C86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247" y="5666767"/>
            <a:ext cx="5424539" cy="5454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1" y="494725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0" y="569307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0" y="640196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2FA506-CE89-374C-BC63-6224359D36E4}"/>
                  </a:ext>
                </a:extLst>
              </p14:cNvPr>
              <p14:cNvContentPartPr/>
              <p14:nvPr/>
            </p14:nvContentPartPr>
            <p14:xfrm>
              <a:off x="252339" y="4042758"/>
              <a:ext cx="701640" cy="69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2FA506-CE89-374C-BC63-6224359D36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699" y="4034118"/>
                <a:ext cx="719280" cy="7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9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800078" y="5236997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9DE54-C282-42F6-9E9F-0DCF370A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457" y="1526129"/>
            <a:ext cx="5299150" cy="26180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E28046-43B6-4DD8-80F9-254D849E0520}"/>
              </a:ext>
            </a:extLst>
          </p:cNvPr>
          <p:cNvSpPr/>
          <p:nvPr/>
        </p:nvSpPr>
        <p:spPr>
          <a:xfrm>
            <a:off x="1587185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ronan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1D3F9-4958-46C6-A6C1-B4CA977927E2}"/>
              </a:ext>
            </a:extLst>
          </p:cNvPr>
          <p:cNvSpPr/>
          <p:nvPr/>
        </p:nvSpPr>
        <p:spPr>
          <a:xfrm>
            <a:off x="4274873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00B40-E955-4195-8EFB-77C67E0F79AE}"/>
              </a:ext>
            </a:extLst>
          </p:cNvPr>
          <p:cNvSpPr/>
          <p:nvPr/>
        </p:nvSpPr>
        <p:spPr>
          <a:xfrm>
            <a:off x="6758618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A801A5-069C-4146-8426-DFE6FFF1741A}"/>
                  </a:ext>
                </a:extLst>
              </p14:cNvPr>
              <p14:cNvContentPartPr/>
              <p14:nvPr/>
            </p14:nvContentPartPr>
            <p14:xfrm>
              <a:off x="1920939" y="5050398"/>
              <a:ext cx="887760" cy="83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A801A5-069C-4146-8426-DFE6FFF174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2299" y="5041758"/>
                <a:ext cx="905400" cy="8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5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641588" y="5694494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4A054-7103-40B8-98ED-702890675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700" y="1387447"/>
            <a:ext cx="4598306" cy="300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50BF1-C205-4CB4-8B93-7CA57C83E7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04" b="5889"/>
          <a:stretch/>
        </p:blipFill>
        <p:spPr>
          <a:xfrm>
            <a:off x="6173414" y="5674191"/>
            <a:ext cx="2869011" cy="471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8ACA-EAE7-4266-823E-05876A781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253" y="6227769"/>
            <a:ext cx="4160593" cy="4609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E4B3F-DD17-466C-8C93-CD2C119BA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837" y="5595527"/>
            <a:ext cx="2014863" cy="4824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1DE96A-9422-2F48-A5D6-D81B0DBF92E4}"/>
                  </a:ext>
                </a:extLst>
              </p14:cNvPr>
              <p14:cNvContentPartPr/>
              <p14:nvPr/>
            </p14:nvContentPartPr>
            <p14:xfrm>
              <a:off x="7190259" y="5122758"/>
              <a:ext cx="887040" cy="68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1DE96A-9422-2F48-A5D6-D81B0DBF92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81259" y="5113758"/>
                <a:ext cx="904680" cy="7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72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608</Words>
  <Application>Microsoft Macintosh PowerPoint</Application>
  <PresentationFormat>Widescreen</PresentationFormat>
  <Paragraphs>198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Visal Sork</cp:lastModifiedBy>
  <cp:revision>292</cp:revision>
  <dcterms:created xsi:type="dcterms:W3CDTF">2020-01-30T10:34:45Z</dcterms:created>
  <dcterms:modified xsi:type="dcterms:W3CDTF">2022-11-02T10:13:08Z</dcterms:modified>
</cp:coreProperties>
</file>