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tHp8ofL8gUvDy3xuzmvFDncK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600E6-71AB-4D06-B09B-0ECFDF7319E4}">
  <a:tblStyle styleId="{CDA600E6-71AB-4D06-B09B-0ECFDF7319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41" name="Google Shape;2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Demo of different events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Use : https://www.w3schools.com/js/js_events_examples.asp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Send them the link so they can try and see the list of events.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Go through a bunch of example, DON’T EXPLAIN MUCH, JUST SHOW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remember the event is the last line, which calls the event handler « myEventTrigger »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You BIND a key to an event handler.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you have the same, except there are many components in a HTML page, you can bind events to the different compents..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tryit.asp?filename=tryjs_events_onkeypres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js/tryit.asp?filename=tryjs_events_onmousemove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tryit.asp?filename=tryjs_events_onblu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w3schools.com/js/tryit.asp?filename=tryjs_events_ondblclic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w3schools.com/js/tryit.asp?filename=tryjs_imagemap" TargetMode="External"/><Relationship Id="rId9" Type="http://schemas.openxmlformats.org/officeDocument/2006/relationships/hyperlink" Target="https://www.w3schools.com/js/tryit.asp?filename=tryjs_events_oncli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57935" y="2555780"/>
            <a:ext cx="40402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035712" y="2003329"/>
            <a:ext cx="8145193" cy="297165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event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560231" y="3198039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{CDA600E6-71AB-4D06-B09B-0ECFDF7319E4}</a:tableStyleId>
              </a:tblPr>
              <a:tblGrid>
                <a:gridCol w="5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event.clientX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X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event.clientY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Y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event.target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 to the object 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related to the event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 rot="-1443985">
            <a:off x="8865459" y="1847511"/>
            <a:ext cx="1024639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 rot="-1443985">
            <a:off x="8137634" y="1569189"/>
            <a:ext cx="593432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69730" y="1598848"/>
            <a:ext cx="10120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 the ball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with the mouse !</a:t>
            </a:r>
            <a:endParaRPr/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1435">
            <a:off x="3294651" y="3380457"/>
            <a:ext cx="4791075" cy="2476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991" y="2322286"/>
            <a:ext cx="3428195" cy="20070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6" name="Google Shape;226;p12"/>
          <p:cNvSpPr txBox="1"/>
          <p:nvPr/>
        </p:nvSpPr>
        <p:spPr>
          <a:xfrm>
            <a:off x="1012346" y="5570535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REFRESH THE PAGE</a:t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>
            <a:off x="2001509" y="4204155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l="877" t="32612" r="33864" b="1548"/>
          <a:stretch/>
        </p:blipFill>
        <p:spPr>
          <a:xfrm>
            <a:off x="7725965" y="2116306"/>
            <a:ext cx="3435521" cy="2236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7749439" y="5439907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NEW PAGE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8738602" y="4073527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13"/>
          <p:cNvGraphicFramePr/>
          <p:nvPr/>
        </p:nvGraphicFramePr>
        <p:xfrm>
          <a:off x="701592" y="211630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{CDA600E6-71AB-4D06-B09B-0ECFDF7319E4}</a:tableStyleId>
              </a:tblPr>
              <a:tblGrid>
                <a:gridCol w="3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/>
                        <a:t>default action that belongs to the event will not occur.</a:t>
                      </a:r>
                      <a:endParaRPr sz="20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078773" y="1656905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281" y="2700918"/>
            <a:ext cx="4683891" cy="3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4049745" y="292563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2090056" y="1465943"/>
            <a:ext cx="8258629" cy="3425371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344773" y="2016606"/>
            <a:ext cx="740882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event happens on an element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runs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listeners on it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its parent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all the way up on other ancestors.</a:t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056" y="5400545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467" y="5120448"/>
            <a:ext cx="884465" cy="15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6123" y="5315047"/>
            <a:ext cx="789150" cy="115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117999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130193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3446778" y="5739971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519134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531328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7506861" y="570491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9251427" y="5604544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9373368" y="56396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2896315" y="1174778"/>
            <a:ext cx="45537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Different </a:t>
            </a: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of events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(mouse, keys,,)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Add/Remove listeners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addEventListener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removeEventListener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properties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-event.target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 event.client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events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how to avoid them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preventDefault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</a:t>
            </a: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mechanism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30669" y="2913322"/>
            <a:ext cx="10526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When is the function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writeMessage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On which line number  we add a function when we click on WRITE MESSAGE button ?  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68806" y="2348489"/>
            <a:ext cx="2878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code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18437" y="4671751"/>
            <a:ext cx="2415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code :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718437" y="5329573"/>
            <a:ext cx="10526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Add a new button “Clear message” to clear the message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58480">
            <a:off x="1465003" y="4285867"/>
            <a:ext cx="1767017" cy="17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5110" y="5993989"/>
            <a:ext cx="4282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hover / pressed / moved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5785">
            <a:off x="8374743" y="4379088"/>
            <a:ext cx="2159687" cy="143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9172837" y="2148299"/>
            <a:ext cx="22221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submitted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42785">
            <a:off x="8641675" y="351819"/>
            <a:ext cx="2619375" cy="15335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8" name="Google Shape;118;p3"/>
          <p:cNvSpPr txBox="1"/>
          <p:nvPr/>
        </p:nvSpPr>
        <p:spPr>
          <a:xfrm>
            <a:off x="7915055" y="5905125"/>
            <a:ext cx="3067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 / released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32255">
            <a:off x="795696" y="208522"/>
            <a:ext cx="1772459" cy="177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28379" y="1969767"/>
            <a:ext cx="19409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field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Events come from different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88" y="6079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489389" y="5962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573988" y="184666"/>
            <a:ext cx="287450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 !!!!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936395" y="1710882"/>
            <a:ext cx="176933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over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20640" y="1711784"/>
            <a:ext cx="6529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https://www.w3schools.com/js/tryit.asp?filename=tryjs_imagemap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936395" y="3031140"/>
            <a:ext cx="17956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click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520640" y="3089556"/>
            <a:ext cx="72215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https://www.w3schools.com/js/tryit.asp?filename=tryjs_events_ondblclick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520640" y="5943759"/>
            <a:ext cx="689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https://www.w3schools.com/js/tryit.asp?filename=tryjs_events_onblur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936395" y="5929745"/>
            <a:ext cx="191482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 a field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520640" y="3935053"/>
            <a:ext cx="7675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https://www.w3schools.com/js/tryit.asp?filename=tryjs_events_onmousemove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936395" y="3881969"/>
            <a:ext cx="191680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move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20640" y="5161669"/>
            <a:ext cx="73282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https://www.w3schools.com/js/tryit.asp?filename=tryjs_events_onkeypress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948962" y="5048803"/>
            <a:ext cx="177054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20640" y="2481943"/>
            <a:ext cx="69250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https://www.w3schools.com/js/tryit.asp?filename=tryjs_events_onclick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936395" y="2360618"/>
            <a:ext cx="174118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click</a:t>
            </a:r>
            <a:endParaRPr sz="25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758480">
            <a:off x="364094" y="2051804"/>
            <a:ext cx="1201491" cy="120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205785">
            <a:off x="491073" y="4785529"/>
            <a:ext cx="1130474" cy="75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32255">
            <a:off x="639016" y="5750977"/>
            <a:ext cx="834589" cy="83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 descr="Event in Javascript - ITZ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71" y="2107236"/>
            <a:ext cx="9347200" cy="461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3438653" y="151618"/>
            <a:ext cx="505343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to an event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something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rgbClr val="D8E2F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has clicked at position : 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canvas.create_oval(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« </a:t>
            </a:r>
            <a:r>
              <a:rPr lang="fr-F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tag_bind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» to link a function with an event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&lt;Button-1&gt; = left button of mouse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&lt;Button-3&gt; = right button of mouse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to call everytime the event will happen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tag to the shape.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ID in HTML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2587240" y="277563"/>
            <a:ext cx="56575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Remember TKINTER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71" name="Google Shape;171;p7"/>
          <p:cNvGraphicFramePr/>
          <p:nvPr/>
        </p:nvGraphicFramePr>
        <p:xfrm>
          <a:off x="190501" y="175259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{CDA600E6-71AB-4D06-B09B-0ECFDF7319E4}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.addEventListener(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Register an </a:t>
                      </a:r>
                      <a:r>
                        <a:rPr lang="fr-F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 the event 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the 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and the 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execute when the event happens.</a:t>
                      </a:r>
                      <a:endParaRPr sz="2000" u="none" strike="noStrike" cap="non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.removeEventListener(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 the </a:t>
                      </a:r>
                      <a:r>
                        <a:rPr lang="fr-FR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 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the event 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from the 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to access DOM elements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2938420" y="3018807"/>
            <a:ext cx="652877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fr-F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TODO </a:t>
            </a: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3802122" y="3018807"/>
            <a:ext cx="48013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fr-FR" sz="5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50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fr-FR" sz="5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LENOVO</cp:lastModifiedBy>
  <cp:revision>1</cp:revision>
  <dcterms:created xsi:type="dcterms:W3CDTF">2021-02-09T07:01:05Z</dcterms:created>
  <dcterms:modified xsi:type="dcterms:W3CDTF">2022-11-16T08:52:14Z</dcterms:modified>
</cp:coreProperties>
</file>