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349" r:id="rId3"/>
    <p:sldId id="356" r:id="rId4"/>
    <p:sldId id="360" r:id="rId5"/>
    <p:sldId id="3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D6C"/>
    <a:srgbClr val="7C9A92"/>
    <a:srgbClr val="C6D3BF"/>
    <a:srgbClr val="E0DAB8"/>
    <a:srgbClr val="F5D51D"/>
    <a:srgbClr val="FA8825"/>
    <a:srgbClr val="5FA65A"/>
    <a:srgbClr val="FA5456"/>
    <a:srgbClr val="8BC24B"/>
    <a:srgbClr val="F6C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2023" autoAdjust="0"/>
  </p:normalViewPr>
  <p:slideViewPr>
    <p:cSldViewPr snapToGrid="0">
      <p:cViewPr>
        <p:scale>
          <a:sx n="125" d="100"/>
          <a:sy n="125" d="100"/>
        </p:scale>
        <p:origin x="-864" y="-2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69DA-4962-4D8E-B690-E5BA6924D2C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24D6-CB7B-409F-892A-1A2698A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2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8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F688-F389-40DE-9991-FD3F62EA81ED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2AD3-29F4-4545-AE93-66E0C8D57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8514" y="2162074"/>
            <a:ext cx="72233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</a:rPr>
              <a:t>CO</a:t>
            </a:r>
            <a:r>
              <a:rPr lang="en-US" sz="16600" b="1" dirty="0">
                <a:solidFill>
                  <a:srgbClr val="FF99FF"/>
                </a:solidFill>
              </a:rPr>
              <a:t>L</a:t>
            </a:r>
            <a:r>
              <a:rPr lang="en-US" sz="16600" b="1" dirty="0">
                <a:solidFill>
                  <a:srgbClr val="00B050"/>
                </a:solidFill>
              </a:rPr>
              <a:t>O</a:t>
            </a:r>
            <a:r>
              <a:rPr lang="en-US" sz="16600" b="1" dirty="0">
                <a:solidFill>
                  <a:schemeClr val="accent4"/>
                </a:solidFill>
              </a:rPr>
              <a:t>R</a:t>
            </a:r>
            <a:r>
              <a:rPr lang="en-US" sz="166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02146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30;p23">
            <a:extLst>
              <a:ext uri="{FF2B5EF4-FFF2-40B4-BE49-F238E27FC236}">
                <a16:creationId xmlns:a16="http://schemas.microsoft.com/office/drawing/2014/main" id="{EB70231F-5C91-4D03-A1C2-E03F45377F10}"/>
              </a:ext>
            </a:extLst>
          </p:cNvPr>
          <p:cNvSpPr txBox="1">
            <a:spLocks/>
          </p:cNvSpPr>
          <p:nvPr/>
        </p:nvSpPr>
        <p:spPr>
          <a:xfrm>
            <a:off x="4685616" y="3292024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17" name="Google Shape;330;p23">
            <a:extLst>
              <a:ext uri="{FF2B5EF4-FFF2-40B4-BE49-F238E27FC236}">
                <a16:creationId xmlns:a16="http://schemas.microsoft.com/office/drawing/2014/main" id="{A8E09DBC-23F7-4A69-B897-C4D5A9E68001}"/>
              </a:ext>
            </a:extLst>
          </p:cNvPr>
          <p:cNvSpPr txBox="1">
            <a:spLocks/>
          </p:cNvSpPr>
          <p:nvPr/>
        </p:nvSpPr>
        <p:spPr>
          <a:xfrm>
            <a:off x="6951504" y="3292023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Young</a:t>
            </a:r>
          </a:p>
        </p:txBody>
      </p:sp>
      <p:sp>
        <p:nvSpPr>
          <p:cNvPr id="18" name="Google Shape;330;p23">
            <a:extLst>
              <a:ext uri="{FF2B5EF4-FFF2-40B4-BE49-F238E27FC236}">
                <a16:creationId xmlns:a16="http://schemas.microsoft.com/office/drawing/2014/main" id="{4E1E0DC3-A1CE-494E-AC8A-DA98A4E88958}"/>
              </a:ext>
            </a:extLst>
          </p:cNvPr>
          <p:cNvSpPr txBox="1">
            <a:spLocks/>
          </p:cNvSpPr>
          <p:nvPr/>
        </p:nvSpPr>
        <p:spPr>
          <a:xfrm>
            <a:off x="9261636" y="3311300"/>
            <a:ext cx="2360627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Rich/Wealthy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8004B-27AC-49B0-B8FF-CC67D7B07BC3}"/>
              </a:ext>
            </a:extLst>
          </p:cNvPr>
          <p:cNvSpPr/>
          <p:nvPr/>
        </p:nvSpPr>
        <p:spPr>
          <a:xfrm rot="16200000">
            <a:off x="1575354" y="2510921"/>
            <a:ext cx="1915888" cy="19158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66F2B-13B2-41EE-ADAD-80B67B3A9D82}"/>
              </a:ext>
            </a:extLst>
          </p:cNvPr>
          <p:cNvSpPr/>
          <p:nvPr/>
        </p:nvSpPr>
        <p:spPr>
          <a:xfrm rot="16200000">
            <a:off x="1588138" y="2538315"/>
            <a:ext cx="930860" cy="930860"/>
          </a:xfrm>
          <a:prstGeom prst="rect">
            <a:avLst/>
          </a:prstGeom>
          <a:solidFill>
            <a:srgbClr val="FCBE2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39F71-FDD5-4C32-B6A6-DA8D27021BF6}"/>
              </a:ext>
            </a:extLst>
          </p:cNvPr>
          <p:cNvSpPr/>
          <p:nvPr/>
        </p:nvSpPr>
        <p:spPr>
          <a:xfrm rot="16200000">
            <a:off x="2543133" y="2522017"/>
            <a:ext cx="930860" cy="930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4B06E-0DA7-49EE-B409-5F0F1C070BDD}"/>
              </a:ext>
            </a:extLst>
          </p:cNvPr>
          <p:cNvSpPr/>
          <p:nvPr/>
        </p:nvSpPr>
        <p:spPr>
          <a:xfrm rot="16200000">
            <a:off x="1590249" y="3471297"/>
            <a:ext cx="930860" cy="930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A8159-9526-42FD-88AB-075A5B6E5DF4}"/>
              </a:ext>
            </a:extLst>
          </p:cNvPr>
          <p:cNvSpPr/>
          <p:nvPr/>
        </p:nvSpPr>
        <p:spPr>
          <a:xfrm rot="16200000">
            <a:off x="2545244" y="3476019"/>
            <a:ext cx="930860" cy="930860"/>
          </a:xfrm>
          <a:prstGeom prst="rect">
            <a:avLst/>
          </a:prstGeom>
          <a:solidFill>
            <a:srgbClr val="F0348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3451E6-E985-480F-9C27-9BE5D44DCAC9}"/>
              </a:ext>
            </a:extLst>
          </p:cNvPr>
          <p:cNvCxnSpPr>
            <a:cxnSpLocks/>
          </p:cNvCxnSpPr>
          <p:nvPr/>
        </p:nvCxnSpPr>
        <p:spPr>
          <a:xfrm>
            <a:off x="2525883" y="2510920"/>
            <a:ext cx="0" cy="1915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5D0AE8-0EDC-47BC-B09C-3B099277C7B7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1558026" y="3461060"/>
            <a:ext cx="1933216" cy="78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Google Shape;330;p23">
            <a:extLst>
              <a:ext uri="{FF2B5EF4-FFF2-40B4-BE49-F238E27FC236}">
                <a16:creationId xmlns:a16="http://schemas.microsoft.com/office/drawing/2014/main" id="{2E9EC448-E104-4074-9007-BFF1054142AC}"/>
              </a:ext>
            </a:extLst>
          </p:cNvPr>
          <p:cNvSpPr txBox="1">
            <a:spLocks/>
          </p:cNvSpPr>
          <p:nvPr/>
        </p:nvSpPr>
        <p:spPr>
          <a:xfrm>
            <a:off x="1953689" y="4556074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i="1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8887" y="359088"/>
            <a:ext cx="670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4 suitable colors for each word meaning</a:t>
            </a:r>
          </a:p>
        </p:txBody>
      </p:sp>
      <p:sp>
        <p:nvSpPr>
          <p:cNvPr id="48" name="Google Shape;330;p23">
            <a:extLst>
              <a:ext uri="{FF2B5EF4-FFF2-40B4-BE49-F238E27FC236}">
                <a16:creationId xmlns:a16="http://schemas.microsoft.com/office/drawing/2014/main" id="{FA8B93BD-A16D-412F-8F82-1ECE14501E2E}"/>
              </a:ext>
            </a:extLst>
          </p:cNvPr>
          <p:cNvSpPr txBox="1">
            <a:spLocks/>
          </p:cNvSpPr>
          <p:nvPr/>
        </p:nvSpPr>
        <p:spPr>
          <a:xfrm>
            <a:off x="4623801" y="6244718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Dangerous</a:t>
            </a:r>
          </a:p>
        </p:txBody>
      </p:sp>
      <p:sp>
        <p:nvSpPr>
          <p:cNvPr id="49" name="Google Shape;330;p23">
            <a:extLst>
              <a:ext uri="{FF2B5EF4-FFF2-40B4-BE49-F238E27FC236}">
                <a16:creationId xmlns:a16="http://schemas.microsoft.com/office/drawing/2014/main" id="{C13D1741-E8D7-4FB0-AAA1-C00C39A91423}"/>
              </a:ext>
            </a:extLst>
          </p:cNvPr>
          <p:cNvSpPr txBox="1">
            <a:spLocks/>
          </p:cNvSpPr>
          <p:nvPr/>
        </p:nvSpPr>
        <p:spPr>
          <a:xfrm>
            <a:off x="7028893" y="6225441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Shy</a:t>
            </a:r>
          </a:p>
        </p:txBody>
      </p:sp>
      <p:sp>
        <p:nvSpPr>
          <p:cNvPr id="50" name="Google Shape;330;p23">
            <a:extLst>
              <a:ext uri="{FF2B5EF4-FFF2-40B4-BE49-F238E27FC236}">
                <a16:creationId xmlns:a16="http://schemas.microsoft.com/office/drawing/2014/main" id="{20FACDB4-AD62-4390-8DA4-E5A0E545FDE9}"/>
              </a:ext>
            </a:extLst>
          </p:cNvPr>
          <p:cNvSpPr txBox="1">
            <a:spLocks/>
          </p:cNvSpPr>
          <p:nvPr/>
        </p:nvSpPr>
        <p:spPr>
          <a:xfrm>
            <a:off x="8965737" y="6244718"/>
            <a:ext cx="1941233" cy="5421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A0B85-4051-F1C2-0D81-B72DB7627856}"/>
              </a:ext>
            </a:extLst>
          </p:cNvPr>
          <p:cNvSpPr/>
          <p:nvPr/>
        </p:nvSpPr>
        <p:spPr>
          <a:xfrm>
            <a:off x="4330103" y="124687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D0B98-CF75-6561-7A1D-CB7E2880BBB8}"/>
              </a:ext>
            </a:extLst>
          </p:cNvPr>
          <p:cNvSpPr/>
          <p:nvPr/>
        </p:nvSpPr>
        <p:spPr>
          <a:xfrm>
            <a:off x="5273391" y="124687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544BB-1A12-00B9-59AE-0C98000634DB}"/>
              </a:ext>
            </a:extLst>
          </p:cNvPr>
          <p:cNvSpPr/>
          <p:nvPr/>
        </p:nvSpPr>
        <p:spPr>
          <a:xfrm>
            <a:off x="5288614" y="220530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55F9F-18E7-7FB1-F3EE-8DCD60A7F52E}"/>
              </a:ext>
            </a:extLst>
          </p:cNvPr>
          <p:cNvSpPr/>
          <p:nvPr/>
        </p:nvSpPr>
        <p:spPr>
          <a:xfrm>
            <a:off x="4326299" y="220447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AC911-B5D7-BFF4-31C2-E3286ADDA357}"/>
              </a:ext>
            </a:extLst>
          </p:cNvPr>
          <p:cNvSpPr/>
          <p:nvPr/>
        </p:nvSpPr>
        <p:spPr>
          <a:xfrm>
            <a:off x="6615717" y="126152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7F9C0-FBBC-CF36-7F05-89C0A876119F}"/>
              </a:ext>
            </a:extLst>
          </p:cNvPr>
          <p:cNvSpPr/>
          <p:nvPr/>
        </p:nvSpPr>
        <p:spPr>
          <a:xfrm>
            <a:off x="7559005" y="126152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32CAC-FF19-5634-2B1A-7B265100F7B8}"/>
              </a:ext>
            </a:extLst>
          </p:cNvPr>
          <p:cNvSpPr/>
          <p:nvPr/>
        </p:nvSpPr>
        <p:spPr>
          <a:xfrm>
            <a:off x="7574228" y="221995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1A068-81F8-B567-FB95-6E9FBD447994}"/>
              </a:ext>
            </a:extLst>
          </p:cNvPr>
          <p:cNvSpPr/>
          <p:nvPr/>
        </p:nvSpPr>
        <p:spPr>
          <a:xfrm>
            <a:off x="6611913" y="221913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B4B9AA-AE8E-8C28-72AB-9AA0340B33C4}"/>
              </a:ext>
            </a:extLst>
          </p:cNvPr>
          <p:cNvSpPr/>
          <p:nvPr/>
        </p:nvSpPr>
        <p:spPr>
          <a:xfrm>
            <a:off x="8903816" y="124687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6A4086-9E41-A219-590E-29AC5E59C23C}"/>
              </a:ext>
            </a:extLst>
          </p:cNvPr>
          <p:cNvSpPr/>
          <p:nvPr/>
        </p:nvSpPr>
        <p:spPr>
          <a:xfrm>
            <a:off x="9847104" y="124687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1F8BB5-3D37-7EC9-457A-5EB65FA3F711}"/>
              </a:ext>
            </a:extLst>
          </p:cNvPr>
          <p:cNvSpPr/>
          <p:nvPr/>
        </p:nvSpPr>
        <p:spPr>
          <a:xfrm>
            <a:off x="9862327" y="220530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8AB369-EA12-9485-1BE4-465A209215CB}"/>
              </a:ext>
            </a:extLst>
          </p:cNvPr>
          <p:cNvSpPr/>
          <p:nvPr/>
        </p:nvSpPr>
        <p:spPr>
          <a:xfrm>
            <a:off x="8900012" y="2204477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BDDA57-1133-7849-52FB-AFD73C4EE89A}"/>
              </a:ext>
            </a:extLst>
          </p:cNvPr>
          <p:cNvSpPr/>
          <p:nvPr/>
        </p:nvSpPr>
        <p:spPr>
          <a:xfrm>
            <a:off x="8940731" y="4144466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7C1EE1-96E8-4993-1975-81476B219838}"/>
              </a:ext>
            </a:extLst>
          </p:cNvPr>
          <p:cNvSpPr/>
          <p:nvPr/>
        </p:nvSpPr>
        <p:spPr>
          <a:xfrm>
            <a:off x="9906448" y="4145258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3FAE7B-E23D-6F5C-7149-F5E34A5C9A09}"/>
              </a:ext>
            </a:extLst>
          </p:cNvPr>
          <p:cNvSpPr/>
          <p:nvPr/>
        </p:nvSpPr>
        <p:spPr>
          <a:xfrm>
            <a:off x="9906448" y="510518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E5170-5259-4878-8925-8398C7F9643F}"/>
              </a:ext>
            </a:extLst>
          </p:cNvPr>
          <p:cNvSpPr/>
          <p:nvPr/>
        </p:nvSpPr>
        <p:spPr>
          <a:xfrm>
            <a:off x="8949445" y="5111040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42EDB-90A4-84E7-B076-64C6CDA4F070}"/>
              </a:ext>
            </a:extLst>
          </p:cNvPr>
          <p:cNvSpPr/>
          <p:nvPr/>
        </p:nvSpPr>
        <p:spPr>
          <a:xfrm>
            <a:off x="6660071" y="413004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292FAB-ED1D-198A-BE5F-7FE521317523}"/>
              </a:ext>
            </a:extLst>
          </p:cNvPr>
          <p:cNvSpPr/>
          <p:nvPr/>
        </p:nvSpPr>
        <p:spPr>
          <a:xfrm>
            <a:off x="7603359" y="413004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9898EF-332F-9E53-0284-CDC732875116}"/>
              </a:ext>
            </a:extLst>
          </p:cNvPr>
          <p:cNvSpPr/>
          <p:nvPr/>
        </p:nvSpPr>
        <p:spPr>
          <a:xfrm>
            <a:off x="7618582" y="508847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2103D9-82F3-42E9-1338-7AA96738FF14}"/>
              </a:ext>
            </a:extLst>
          </p:cNvPr>
          <p:cNvSpPr/>
          <p:nvPr/>
        </p:nvSpPr>
        <p:spPr>
          <a:xfrm>
            <a:off x="6656267" y="5087651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0523A0-69E5-CB6D-4A85-809E2B31C7B6}"/>
              </a:ext>
            </a:extLst>
          </p:cNvPr>
          <p:cNvSpPr/>
          <p:nvPr/>
        </p:nvSpPr>
        <p:spPr>
          <a:xfrm>
            <a:off x="4299434" y="413004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2549E4-218E-E3E9-D0F6-55412BE135FD}"/>
              </a:ext>
            </a:extLst>
          </p:cNvPr>
          <p:cNvSpPr/>
          <p:nvPr/>
        </p:nvSpPr>
        <p:spPr>
          <a:xfrm>
            <a:off x="5242722" y="413004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33D0C2-18D4-2498-46B6-62E634FBF8ED}"/>
              </a:ext>
            </a:extLst>
          </p:cNvPr>
          <p:cNvSpPr/>
          <p:nvPr/>
        </p:nvSpPr>
        <p:spPr>
          <a:xfrm>
            <a:off x="5248421" y="5088474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82C03D-A6B3-D896-4F2A-71E9FCAF8F82}"/>
              </a:ext>
            </a:extLst>
          </p:cNvPr>
          <p:cNvSpPr/>
          <p:nvPr/>
        </p:nvSpPr>
        <p:spPr>
          <a:xfrm>
            <a:off x="4293249" y="5087651"/>
            <a:ext cx="955035" cy="9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94077" y="3352232"/>
            <a:ext cx="2898086" cy="2804894"/>
            <a:chOff x="4079726" y="2561714"/>
            <a:chExt cx="4050065" cy="3919830"/>
          </a:xfrm>
        </p:grpSpPr>
        <p:pic>
          <p:nvPicPr>
            <p:cNvPr id="8" name="Picture 2" descr="boy in red tank top">
              <a:extLst>
                <a:ext uri="{FF2B5EF4-FFF2-40B4-BE49-F238E27FC236}">
                  <a16:creationId xmlns:a16="http://schemas.microsoft.com/office/drawing/2014/main" id="{EC0E984D-4DB7-459A-BD1B-A512D6E95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26" y="2561714"/>
              <a:ext cx="4050065" cy="2701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46AB18-F7E0-4806-A255-A8E10C0A0919}"/>
                </a:ext>
              </a:extLst>
            </p:cNvPr>
            <p:cNvGrpSpPr/>
            <p:nvPr/>
          </p:nvGrpSpPr>
          <p:grpSpPr>
            <a:xfrm>
              <a:off x="4079726" y="5434528"/>
              <a:ext cx="4050065" cy="1047016"/>
              <a:chOff x="2546967" y="3699095"/>
              <a:chExt cx="3814301" cy="104701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1083BF-B7D7-411D-B721-815AEF4A6261}"/>
                  </a:ext>
                </a:extLst>
              </p:cNvPr>
              <p:cNvSpPr/>
              <p:nvPr/>
            </p:nvSpPr>
            <p:spPr>
              <a:xfrm>
                <a:off x="2546967" y="3699095"/>
                <a:ext cx="690908" cy="1045764"/>
              </a:xfrm>
              <a:prstGeom prst="rect">
                <a:avLst/>
              </a:prstGeom>
              <a:solidFill>
                <a:srgbClr val="C7192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A5B03A-2762-4424-8763-CDC627A5EE92}"/>
                  </a:ext>
                </a:extLst>
              </p:cNvPr>
              <p:cNvSpPr/>
              <p:nvPr/>
            </p:nvSpPr>
            <p:spPr>
              <a:xfrm>
                <a:off x="3327816" y="3699095"/>
                <a:ext cx="690908" cy="1045764"/>
              </a:xfrm>
              <a:prstGeom prst="rect">
                <a:avLst/>
              </a:prstGeom>
              <a:solidFill>
                <a:srgbClr val="5B1617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3D26D8-BEC7-4370-B571-43CC2A13A4EB}"/>
                  </a:ext>
                </a:extLst>
              </p:cNvPr>
              <p:cNvSpPr/>
              <p:nvPr/>
            </p:nvSpPr>
            <p:spPr>
              <a:xfrm>
                <a:off x="4108664" y="3699095"/>
                <a:ext cx="690908" cy="1045764"/>
              </a:xfrm>
              <a:prstGeom prst="rect">
                <a:avLst/>
              </a:prstGeom>
              <a:solidFill>
                <a:srgbClr val="331015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0C9005-B441-4D8C-B71B-32E1BC8A1C10}"/>
                  </a:ext>
                </a:extLst>
              </p:cNvPr>
              <p:cNvSpPr/>
              <p:nvPr/>
            </p:nvSpPr>
            <p:spPr>
              <a:xfrm>
                <a:off x="4889512" y="3700347"/>
                <a:ext cx="690908" cy="1045764"/>
              </a:xfrm>
              <a:prstGeom prst="rect">
                <a:avLst/>
              </a:prstGeom>
              <a:solidFill>
                <a:srgbClr val="B55CE8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9757DD-FA16-4C23-9786-6D497223A3E2}"/>
                  </a:ext>
                </a:extLst>
              </p:cNvPr>
              <p:cNvSpPr/>
              <p:nvPr/>
            </p:nvSpPr>
            <p:spPr>
              <a:xfrm>
                <a:off x="5670360" y="3699095"/>
                <a:ext cx="690908" cy="1045764"/>
              </a:xfrm>
              <a:prstGeom prst="rect">
                <a:avLst/>
              </a:prstGeom>
              <a:solidFill>
                <a:srgbClr val="F2C1F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color palette from a photograph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84451" y="1418548"/>
            <a:ext cx="7939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/>
              <a:t>Select a picture from this website : </a:t>
            </a:r>
            <a:r>
              <a:rPr lang="en-US" sz="2400" dirty="0">
                <a:hlinkClick r:id="rId5"/>
              </a:rPr>
              <a:t>https://unsplash.com/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400" dirty="0"/>
              <a:t>Select 5 relevant colors related to the picture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6161" y="2921036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: </a:t>
            </a:r>
          </a:p>
        </p:txBody>
      </p:sp>
    </p:spTree>
    <p:extLst>
      <p:ext uri="{BB962C8B-B14F-4D97-AF65-F5344CB8AC3E}">
        <p14:creationId xmlns:p14="http://schemas.microsoft.com/office/powerpoint/2010/main" val="32034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2988" y="447165"/>
            <a:ext cx="784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color palette from a photograph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7A3BD-58A1-2E13-0882-26B52A4D504B}"/>
              </a:ext>
            </a:extLst>
          </p:cNvPr>
          <p:cNvSpPr/>
          <p:nvPr/>
        </p:nvSpPr>
        <p:spPr>
          <a:xfrm>
            <a:off x="3462528" y="1694688"/>
            <a:ext cx="5266944" cy="31211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D312F-3861-7308-9394-BE63E3776649}"/>
              </a:ext>
            </a:extLst>
          </p:cNvPr>
          <p:cNvSpPr txBox="1"/>
          <p:nvPr/>
        </p:nvSpPr>
        <p:spPr>
          <a:xfrm>
            <a:off x="4876800" y="318211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4781D-5365-ABA8-D559-39EF85DCC64C}"/>
              </a:ext>
            </a:extLst>
          </p:cNvPr>
          <p:cNvSpPr/>
          <p:nvPr/>
        </p:nvSpPr>
        <p:spPr>
          <a:xfrm>
            <a:off x="3316224" y="4974336"/>
            <a:ext cx="999744" cy="143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82561-BAC2-C834-906E-AA732FEADAF9}"/>
              </a:ext>
            </a:extLst>
          </p:cNvPr>
          <p:cNvSpPr/>
          <p:nvPr/>
        </p:nvSpPr>
        <p:spPr>
          <a:xfrm>
            <a:off x="4462272" y="4974336"/>
            <a:ext cx="999744" cy="143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42B11B-EA7D-53F1-77EA-E056BB0D906A}"/>
              </a:ext>
            </a:extLst>
          </p:cNvPr>
          <p:cNvSpPr/>
          <p:nvPr/>
        </p:nvSpPr>
        <p:spPr>
          <a:xfrm>
            <a:off x="5608320" y="4961065"/>
            <a:ext cx="999744" cy="143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60231-D707-844A-6687-A6ED2FF5489E}"/>
              </a:ext>
            </a:extLst>
          </p:cNvPr>
          <p:cNvSpPr/>
          <p:nvPr/>
        </p:nvSpPr>
        <p:spPr>
          <a:xfrm>
            <a:off x="6754368" y="4974336"/>
            <a:ext cx="999744" cy="143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F9BF9-040B-360D-C4A0-7E29FDD87135}"/>
              </a:ext>
            </a:extLst>
          </p:cNvPr>
          <p:cNvSpPr/>
          <p:nvPr/>
        </p:nvSpPr>
        <p:spPr>
          <a:xfrm>
            <a:off x="7900416" y="4961064"/>
            <a:ext cx="999744" cy="143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PRACTICE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4" y="507946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96" y="1162314"/>
            <a:ext cx="631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dirty="0"/>
              <a:t>INDIV</a:t>
            </a:r>
            <a:endParaRPr lang="en-US" altLang="en-US" sz="15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65290" y="993490"/>
            <a:ext cx="5156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Find the best </a:t>
            </a:r>
            <a:r>
              <a:rPr lang="en-US" sz="3600" b="1" dirty="0"/>
              <a:t>color palette</a:t>
            </a:r>
          </a:p>
          <a:p>
            <a:pPr algn="ctr"/>
            <a:r>
              <a:rPr lang="en-US" sz="3600" dirty="0"/>
              <a:t> for  a </a:t>
            </a:r>
            <a:r>
              <a:rPr lang="en-US" sz="3600" b="1" dirty="0"/>
              <a:t>toy store website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8245" y="5548145"/>
            <a:ext cx="3511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 your color palette  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025" y="-71517"/>
            <a:ext cx="3609975" cy="2790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05586" y="5090557"/>
            <a:ext cx="5733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the wheel and the color meaning book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7708" y="5880670"/>
            <a:ext cx="2049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using an image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5248641" y="4837624"/>
            <a:ext cx="389710" cy="166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3149136" y="2525774"/>
            <a:ext cx="838149" cy="1052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29783" y="2525774"/>
            <a:ext cx="838149" cy="1052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2787" y="2540083"/>
            <a:ext cx="838149" cy="1052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43434" y="2540083"/>
            <a:ext cx="838149" cy="1052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153192" y="2540083"/>
            <a:ext cx="838149" cy="1052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107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108</cp:revision>
  <dcterms:created xsi:type="dcterms:W3CDTF">2022-06-11T11:05:14Z</dcterms:created>
  <dcterms:modified xsi:type="dcterms:W3CDTF">2023-04-05T06:28:10Z</dcterms:modified>
</cp:coreProperties>
</file>