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7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78B7-6E29-4B5A-9DBC-2986AA1022E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D8B3-792D-448D-9652-482D0B1D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67" y="572412"/>
            <a:ext cx="274396" cy="545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26" y="572412"/>
            <a:ext cx="274396" cy="5457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31098" y="1341554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731098" y="37353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Lunch</a:t>
            </a:r>
            <a:endParaRPr lang="en-US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5731098" y="41018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lack – 5$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31098" y="4471223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Sautéed beef in a rich sauce, served with  rice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1098" y="481565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soup –10$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31098" y="5184982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or seafood with vegetables   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31098" y="5554314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Khmer ginger chicken stir-fry– (price can change)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1098" y="59236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Garlic and ginger fired with chicken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1098" y="1931087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Breakfast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731098" y="2297667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Eggs and pork– 5$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1098" y="2666999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eggs and pork fried with rice 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1098" y="301142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amok– 5$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31098" y="3376410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traditional steamed fish curry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22006" y="1211892"/>
            <a:ext cx="5937160" cy="53910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142795" y="202820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Activity 1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77609" y="2763644"/>
            <a:ext cx="480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the 3 versions to improve this menu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complete the tab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408" y="3778725"/>
            <a:ext cx="48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your solution to the class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35596" y="499419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4874" y="374484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Lunch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734874" y="41635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 lack – 5$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4874" y="4532835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Sautéed beef in a rich sauce, served with  rice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4874" y="48772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soup –10$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4874" y="5246594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or seafood with vegetables   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4874" y="5615926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Khmer ginger chicken stir-fry– </a:t>
            </a:r>
            <a:r>
              <a:rPr lang="en-US" dirty="0"/>
              <a:t>(price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4874" y="5985258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Garlic and ginger fired with chicken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4874" y="1317630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Breakfast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3734874" y="1729968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Eggs and pork– 5$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34874" y="2099300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eggs and pork fried with rice 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4874" y="24437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amok– 5$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34874" y="2808711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traditional steamed fish curry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48732" y="384313"/>
            <a:ext cx="6245842" cy="62815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Option 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02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Lunch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Lock lack – 5$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Sautéed beef in a rich sauce, served with  rice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soup – 10$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Fish or seafood with vegetables   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Khmer ginger chicken stir-fry – (</a:t>
            </a:r>
            <a:r>
              <a:rPr lang="en-US" b="1" dirty="0"/>
              <a:t>price can change)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Garlic and ginger fired with chicken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Breakfast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Eggs and pork– 5$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Just eggs and pork fried with rice !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amok– 5$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traditional steamed fish curry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Option 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69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54536" y="40926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PNC CANTEEN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0935" y="3496197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Lunch</a:t>
            </a:r>
            <a:endParaRPr lang="en-US" sz="20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390482" y="38963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Lock lack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90482" y="4265639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Sautéed beef in a rich sauce, served with  rice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90482" y="486666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soup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90482" y="523599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Fish or seafood with vegetables   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4401254" y="5848814"/>
            <a:ext cx="259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Khmer ginger chicken stir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01254" y="6218146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Garlic and ginger fired with chicken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40935" y="1068983"/>
            <a:ext cx="118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Breakfast</a:t>
            </a:r>
            <a:endParaRPr lang="en-US" sz="20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4472234" y="1490740"/>
            <a:ext cx="15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Eggs and pork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72234" y="1860072"/>
            <a:ext cx="34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Just eggs and pork fried with rice !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72234" y="242710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amok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72234" y="2792092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traditional steamed fish curry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3567672" y="294161"/>
            <a:ext cx="6245842" cy="64736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1236" y="190951"/>
            <a:ext cx="184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Option C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9167363" y="146909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67363" y="242276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91830" y="39511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74811" y="48666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10 $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71398" y="5857382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Price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change</a:t>
            </a:r>
          </a:p>
        </p:txBody>
      </p:sp>
    </p:spTree>
    <p:extLst>
      <p:ext uri="{BB962C8B-B14F-4D97-AF65-F5344CB8AC3E}">
        <p14:creationId xmlns:p14="http://schemas.microsoft.com/office/powerpoint/2010/main" val="39195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1161"/>
              </p:ext>
            </p:extLst>
          </p:nvPr>
        </p:nvGraphicFramePr>
        <p:xfrm>
          <a:off x="583208" y="1363609"/>
          <a:ext cx="10647172" cy="3259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has been improved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1.Have</a:t>
                      </a:r>
                      <a:r>
                        <a:rPr lang="en-US" baseline="0" dirty="0" smtClean="0"/>
                        <a:t> bold on breakfast and lunch</a:t>
                      </a:r>
                    </a:p>
                    <a:p>
                      <a:r>
                        <a:rPr lang="en-US" dirty="0" smtClean="0"/>
                        <a:t>2. Have space between</a:t>
                      </a:r>
                      <a:r>
                        <a:rPr lang="en-US" baseline="0" dirty="0" smtClean="0"/>
                        <a:t> luch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m-KH" sz="2800" dirty="0" smtClean="0"/>
                        <a:t>ចុះដើមបន្ទាប់</a:t>
                      </a:r>
                      <a:r>
                        <a:rPr lang="km-KH" sz="2800" baseline="0" dirty="0" smtClean="0"/>
                        <a:t> នៅមុខម្ហូបនឺមួយៗ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m-KH" sz="2800" baseline="0" dirty="0" smtClean="0"/>
                        <a:t>មានអក្សរដិតនៅលើម្ហូបនីមួយៗ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m-KH" sz="2800" baseline="0" dirty="0" smtClean="0"/>
                        <a:t>មានចន្លោះនៅម្ហូបនីមួយ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3200" dirty="0" smtClean="0"/>
                        <a:t>តលៃម្ហូបនៅខាងក្រោយ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298" y="4904619"/>
            <a:ext cx="4817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Finally what is the best version?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7298" y="682065"/>
            <a:ext cx="2861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 this tab: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83208" y="5564409"/>
            <a:ext cx="10547800" cy="68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b is the best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372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DaunPenh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5</cp:revision>
  <dcterms:created xsi:type="dcterms:W3CDTF">2022-06-26T10:19:46Z</dcterms:created>
  <dcterms:modified xsi:type="dcterms:W3CDTF">2023-03-09T01:03:21Z</dcterms:modified>
</cp:coreProperties>
</file>