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DD79-1D23-4176-B579-2F8EBB6E15A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C926-04CC-44D0-8B9E-0635CF8A1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1013952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50745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224" y="1490414"/>
            <a:ext cx="230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 the fonts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0992" y="160338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2</a:t>
            </a:r>
            <a:endParaRPr lang="en-US" sz="3600" b="1" dirty="0"/>
          </a:p>
        </p:txBody>
      </p:sp>
      <p:sp>
        <p:nvSpPr>
          <p:cNvPr id="2" name="Left Brace 1"/>
          <p:cNvSpPr/>
          <p:nvPr/>
        </p:nvSpPr>
        <p:spPr>
          <a:xfrm>
            <a:off x="4299355" y="1086928"/>
            <a:ext cx="449944" cy="1394897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9299" y="1121083"/>
            <a:ext cx="1159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color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type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size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39457" y="1490414"/>
            <a:ext cx="481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add more contrast on this design :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6884" y="3134819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PNC rules :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3997792" y="3005157"/>
            <a:ext cx="4746158" cy="3480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6884" y="3726155"/>
            <a:ext cx="403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cheat during exam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22895" y="4417290"/>
            <a:ext cx="175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hard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335194" y="5108425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 each other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9527" y="5799559"/>
            <a:ext cx="2367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responsible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4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1013952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50745" y="12013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992" y="160338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2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09995" y="1497092"/>
            <a:ext cx="452861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PNC rules :</a:t>
            </a:r>
            <a:endParaRPr lang="en-US" sz="48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21969" y="2328089"/>
            <a:ext cx="4516638" cy="246880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21969" y="2456642"/>
            <a:ext cx="452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Do Not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Cheat</a:t>
            </a:r>
            <a:r>
              <a:rPr lang="en-US" sz="2800" dirty="0" smtClean="0"/>
              <a:t> During Exam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121969" y="2993750"/>
            <a:ext cx="220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 smtClean="0"/>
              <a:t>Work</a:t>
            </a:r>
            <a:r>
              <a:rPr lang="en-US" sz="2800" dirty="0" smtClean="0"/>
              <a:t> Hard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121969" y="3530858"/>
            <a:ext cx="301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Help Each Other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109995" y="4067966"/>
            <a:ext cx="284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Be Responsible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7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4</cp:revision>
  <dcterms:created xsi:type="dcterms:W3CDTF">2022-06-26T11:01:30Z</dcterms:created>
  <dcterms:modified xsi:type="dcterms:W3CDTF">2023-03-09T01:55:01Z</dcterms:modified>
</cp:coreProperties>
</file>