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67" y="572412"/>
            <a:ext cx="274396" cy="545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26" y="572412"/>
            <a:ext cx="274396" cy="5457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31098" y="134155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31098" y="37353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Lunch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731098" y="41018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lack – 5$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31098" y="4471223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Sautéed beef in a rich sauce, served with  rice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1098" y="48156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soup –10$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31098" y="5184982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or seafood with vegetables   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1098" y="5554314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Khmer ginger chicken stir-fry– (price can change)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1098" y="59236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Garlic and ginger fired with chicken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1098" y="1931087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Breakfast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731098" y="2297667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Eggs and pork– 5$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1098" y="266699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eggs and pork fried with rice 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1098" y="301142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amok– 5$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31098" y="3376410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traditional steamed fish curry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22006" y="1211892"/>
            <a:ext cx="5937160" cy="53910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42795" y="202820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Activity 1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7609" y="2763644"/>
            <a:ext cx="480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the 3 versions to improve this menu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complete the tab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408" y="3778725"/>
            <a:ext cx="48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your solution to the class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35596" y="49941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4874" y="374484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734874" y="41635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lack – 5$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4874" y="4532835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Sautéed beef in a rich sauce, served with  rice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4874" y="48772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soup –10$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4874" y="52465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or seafood with vegetables   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4874" y="5615926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Khmer ginger chicken stir-fry– </a:t>
            </a:r>
            <a:r>
              <a:rPr lang="en-US" dirty="0"/>
              <a:t>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4874" y="5985258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Garlic and ginger fired with chicken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4874" y="1317630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34874" y="1729968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Eggs and pork– 5$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34874" y="2099300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eggs and pork fried with rice 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4874" y="2443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amok– 5$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34874" y="2808711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traditional steamed fish curry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48732" y="384313"/>
            <a:ext cx="6245842" cy="62815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02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Lock lack – 5$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Sautéed beef in a rich sauce, served with  rice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soup – 10$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Fish or seafood with vegetables   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Khmer ginger chicken stir-fry – (</a:t>
            </a:r>
            <a:r>
              <a:rPr lang="en-US" b="1" dirty="0"/>
              <a:t>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Garlic and ginger fired with chicken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Eggs and pork– 5$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Just eggs and pork fried with rice !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amok– 5$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traditional steamed fish curry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69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Lock lack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Sautéed beef in a rich sauce, served with  rice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soup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Fish or seafood with vegetables   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Khmer ginger chicken stir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Garlic and ginger fired with chicken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Eggs and pork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Just eggs and pork fried with rice !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amok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traditional steamed fish curry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C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67363" y="146909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67363" y="242276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91830" y="39511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74811" y="48666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71398" y="5857382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change</a:t>
            </a:r>
          </a:p>
        </p:txBody>
      </p:sp>
    </p:spTree>
    <p:extLst>
      <p:ext uri="{BB962C8B-B14F-4D97-AF65-F5344CB8AC3E}">
        <p14:creationId xmlns:p14="http://schemas.microsoft.com/office/powerpoint/2010/main" val="39195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3208" y="1363609"/>
          <a:ext cx="10647172" cy="3259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has been improved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298" y="4904619"/>
            <a:ext cx="481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Finally what is the best version?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7298" y="682065"/>
            <a:ext cx="2861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this tab: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2580" y="5512158"/>
            <a:ext cx="10547800" cy="6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</cp:revision>
  <dcterms:created xsi:type="dcterms:W3CDTF">2022-06-26T10:19:46Z</dcterms:created>
  <dcterms:modified xsi:type="dcterms:W3CDTF">2023-03-09T02:21:59Z</dcterms:modified>
</cp:coreProperties>
</file>