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8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5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1013952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50745" y="12013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6224" y="1490414"/>
            <a:ext cx="2303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 the fonts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00992" y="160338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Activity 2</a:t>
            </a:r>
            <a:endParaRPr lang="en-US" sz="3600" b="1" dirty="0"/>
          </a:p>
        </p:txBody>
      </p:sp>
      <p:sp>
        <p:nvSpPr>
          <p:cNvPr id="2" name="Left Brace 1"/>
          <p:cNvSpPr/>
          <p:nvPr/>
        </p:nvSpPr>
        <p:spPr>
          <a:xfrm>
            <a:off x="4299355" y="1086928"/>
            <a:ext cx="449944" cy="1394897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9299" y="1121083"/>
            <a:ext cx="1159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color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type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size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139457" y="1490414"/>
            <a:ext cx="481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add more contrast on this design :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306884" y="3134819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PNC rules :</a:t>
            </a:r>
            <a:endParaRPr lang="en-US" sz="2800" b="1" dirty="0"/>
          </a:p>
        </p:txBody>
      </p:sp>
      <p:sp>
        <p:nvSpPr>
          <p:cNvPr id="31" name="Rectangle 30"/>
          <p:cNvSpPr/>
          <p:nvPr/>
        </p:nvSpPr>
        <p:spPr>
          <a:xfrm>
            <a:off x="3997792" y="3005157"/>
            <a:ext cx="4746158" cy="34800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06884" y="3726155"/>
            <a:ext cx="403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cheat during exam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322895" y="4417290"/>
            <a:ext cx="175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Work hard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4335194" y="5108425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Help each other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349527" y="5799559"/>
            <a:ext cx="2367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responsible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4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1</cp:revision>
  <dcterms:created xsi:type="dcterms:W3CDTF">2022-06-26T11:01:30Z</dcterms:created>
  <dcterms:modified xsi:type="dcterms:W3CDTF">2023-03-09T02:22:26Z</dcterms:modified>
</cp:coreProperties>
</file>