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D2ED4-7715-4E0F-BF58-A7A1BC2B3C78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1A69-BEA6-4D7C-BC6A-871A86E5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36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D2ED4-7715-4E0F-BF58-A7A1BC2B3C78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1A69-BEA6-4D7C-BC6A-871A86E5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68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D2ED4-7715-4E0F-BF58-A7A1BC2B3C78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1A69-BEA6-4D7C-BC6A-871A86E5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90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D2ED4-7715-4E0F-BF58-A7A1BC2B3C78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1A69-BEA6-4D7C-BC6A-871A86E5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99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D2ED4-7715-4E0F-BF58-A7A1BC2B3C78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1A69-BEA6-4D7C-BC6A-871A86E5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D2ED4-7715-4E0F-BF58-A7A1BC2B3C78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1A69-BEA6-4D7C-BC6A-871A86E5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71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D2ED4-7715-4E0F-BF58-A7A1BC2B3C78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1A69-BEA6-4D7C-BC6A-871A86E5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51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D2ED4-7715-4E0F-BF58-A7A1BC2B3C78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1A69-BEA6-4D7C-BC6A-871A86E5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54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D2ED4-7715-4E0F-BF58-A7A1BC2B3C78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1A69-BEA6-4D7C-BC6A-871A86E5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35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D2ED4-7715-4E0F-BF58-A7A1BC2B3C78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1A69-BEA6-4D7C-BC6A-871A86E5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49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D2ED4-7715-4E0F-BF58-A7A1BC2B3C78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1A69-BEA6-4D7C-BC6A-871A86E5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7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D2ED4-7715-4E0F-BF58-A7A1BC2B3C78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41A69-BEA6-4D7C-BC6A-871A86E5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2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AEE03D-ED0C-49A8-B7BE-34077710874A}"/>
              </a:ext>
            </a:extLst>
          </p:cNvPr>
          <p:cNvSpPr txBox="1"/>
          <p:nvPr/>
        </p:nvSpPr>
        <p:spPr>
          <a:xfrm>
            <a:off x="-1" y="0"/>
            <a:ext cx="199622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0A5E48-22E7-4746-85B8-ACCAA8BDD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71" y="575457"/>
            <a:ext cx="274396" cy="5457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9F4245-74B8-402C-80C4-358BB8CB86B2}"/>
              </a:ext>
            </a:extLst>
          </p:cNvPr>
          <p:cNvSpPr txBox="1"/>
          <p:nvPr/>
        </p:nvSpPr>
        <p:spPr>
          <a:xfrm>
            <a:off x="1013952" y="1188826"/>
            <a:ext cx="263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1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C6C557-3959-498B-B022-33ACA013F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22" y="603523"/>
            <a:ext cx="464925" cy="4835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80C68D-D2D1-4160-8BFB-475B0452CB43}"/>
              </a:ext>
            </a:extLst>
          </p:cNvPr>
          <p:cNvSpPr txBox="1"/>
          <p:nvPr/>
        </p:nvSpPr>
        <p:spPr>
          <a:xfrm>
            <a:off x="50745" y="1201319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74960" y="887648"/>
            <a:ext cx="732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We are not happy with this flyer :  nobody really read it !!</a:t>
            </a:r>
            <a:endParaRPr lang="en-US" sz="24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5000992" y="160338"/>
            <a:ext cx="1981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Activity 3</a:t>
            </a:r>
            <a:endParaRPr lang="en-US" sz="3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253915" y="2619971"/>
            <a:ext cx="23276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7030A0"/>
                </a:solidFill>
              </a:rPr>
              <a:t>LIBRARY</a:t>
            </a:r>
            <a:endParaRPr lang="en-US" sz="4800" b="1" dirty="0">
              <a:solidFill>
                <a:srgbClr val="7030A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854237" y="2619971"/>
            <a:ext cx="2993558" cy="386839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947017" y="3870150"/>
            <a:ext cx="29007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WHY READING IS SO IMPORTANT ?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53915" y="3360455"/>
            <a:ext cx="22575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PNC CLUB</a:t>
            </a:r>
            <a:endParaRPr lang="en-US" sz="4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08245" y="4131760"/>
            <a:ext cx="259350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Reading and writing work in similar ways. Reading improves your writing style and flow. Writers learn to perfect their craft by taking inspiration from other writers. It’s impossible to be a good writer if you don’t read. Acclaimed author Stephen King is said to carry a book with him wherever he goes. He even reads while eating.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62625" y="1858827"/>
            <a:ext cx="6008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Find a way to </a:t>
            </a:r>
            <a:r>
              <a:rPr lang="en-US" sz="2400" b="1" dirty="0" smtClean="0"/>
              <a:t> </a:t>
            </a:r>
            <a:r>
              <a:rPr lang="en-US" sz="2400" dirty="0" smtClean="0"/>
              <a:t>make this visual </a:t>
            </a:r>
            <a:r>
              <a:rPr lang="en-US" sz="2400" b="1" dirty="0" smtClean="0"/>
              <a:t>more attractive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5445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AEE03D-ED0C-49A8-B7BE-34077710874A}"/>
              </a:ext>
            </a:extLst>
          </p:cNvPr>
          <p:cNvSpPr txBox="1"/>
          <p:nvPr/>
        </p:nvSpPr>
        <p:spPr>
          <a:xfrm>
            <a:off x="-1" y="0"/>
            <a:ext cx="199622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0A5E48-22E7-4746-85B8-ACCAA8BDD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71" y="575457"/>
            <a:ext cx="274396" cy="5457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9F4245-74B8-402C-80C4-358BB8CB86B2}"/>
              </a:ext>
            </a:extLst>
          </p:cNvPr>
          <p:cNvSpPr txBox="1"/>
          <p:nvPr/>
        </p:nvSpPr>
        <p:spPr>
          <a:xfrm>
            <a:off x="1013952" y="1188826"/>
            <a:ext cx="263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1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C6C557-3959-498B-B022-33ACA013F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22" y="603523"/>
            <a:ext cx="464925" cy="4835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80C68D-D2D1-4160-8BFB-475B0452CB43}"/>
              </a:ext>
            </a:extLst>
          </p:cNvPr>
          <p:cNvSpPr txBox="1"/>
          <p:nvPr/>
        </p:nvSpPr>
        <p:spPr>
          <a:xfrm>
            <a:off x="50745" y="1201319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00992" y="160338"/>
            <a:ext cx="1981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Activity 3</a:t>
            </a:r>
            <a:endParaRPr lang="en-US" sz="3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180113" y="831921"/>
            <a:ext cx="3958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7030A0"/>
                </a:solidFill>
              </a:rPr>
              <a:t>LIBRARY</a:t>
            </a:r>
            <a:endParaRPr lang="en-US" sz="4800" b="1" dirty="0">
              <a:solidFill>
                <a:srgbClr val="7030A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180114" y="806669"/>
            <a:ext cx="3958045" cy="56816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477293" y="2336955"/>
            <a:ext cx="346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WHY READING IS SO IMPORTANT 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80112" y="1592836"/>
            <a:ext cx="39580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PNC CLUB</a:t>
            </a:r>
            <a:endParaRPr lang="en-US" sz="4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32811" y="2580433"/>
            <a:ext cx="33571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Reading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writing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work in similar ways.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Reading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improves your writing style and flow. Writers learn to perfect their craft by taking inspiration from other writers. It’s impossible to be a good writer if you don’t read. Acclaimed author Stephen King is said to carry a book with him wherever he goes. He even reads while eating.</a:t>
            </a:r>
          </a:p>
        </p:txBody>
      </p:sp>
    </p:spTree>
    <p:extLst>
      <p:ext uri="{BB962C8B-B14F-4D97-AF65-F5344CB8AC3E}">
        <p14:creationId xmlns:p14="http://schemas.microsoft.com/office/powerpoint/2010/main" val="206572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178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SENGHAK.CHHUN</cp:lastModifiedBy>
  <cp:revision>6</cp:revision>
  <dcterms:created xsi:type="dcterms:W3CDTF">2022-06-26T11:14:58Z</dcterms:created>
  <dcterms:modified xsi:type="dcterms:W3CDTF">2023-03-09T02:10:46Z</dcterms:modified>
</cp:coreProperties>
</file>