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377-45FA-48F3-8DA0-CBD8BD2736D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9A1-47AB-4F98-9FFF-BCC2B3CC8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377-45FA-48F3-8DA0-CBD8BD2736D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9A1-47AB-4F98-9FFF-BCC2B3CC8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5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377-45FA-48F3-8DA0-CBD8BD2736D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9A1-47AB-4F98-9FFF-BCC2B3CC8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377-45FA-48F3-8DA0-CBD8BD2736D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9A1-47AB-4F98-9FFF-BCC2B3CC8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377-45FA-48F3-8DA0-CBD8BD2736D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9A1-47AB-4F98-9FFF-BCC2B3CC8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377-45FA-48F3-8DA0-CBD8BD2736D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9A1-47AB-4F98-9FFF-BCC2B3CC8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377-45FA-48F3-8DA0-CBD8BD2736D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9A1-47AB-4F98-9FFF-BCC2B3CC8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9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377-45FA-48F3-8DA0-CBD8BD2736D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9A1-47AB-4F98-9FFF-BCC2B3CC8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377-45FA-48F3-8DA0-CBD8BD2736D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9A1-47AB-4F98-9FFF-BCC2B3CC8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377-45FA-48F3-8DA0-CBD8BD2736D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9A1-47AB-4F98-9FFF-BCC2B3CC8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377-45FA-48F3-8DA0-CBD8BD2736D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9A1-47AB-4F98-9FFF-BCC2B3CC8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3377-45FA-48F3-8DA0-CBD8BD2736D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D9A1-47AB-4F98-9FFF-BCC2B3CC8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1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4360" y="534534"/>
            <a:ext cx="3383280" cy="65418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HOMEWORK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0520" y="1365590"/>
            <a:ext cx="3870960" cy="48663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4 Design principles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44290" y="2146661"/>
            <a:ext cx="2527749" cy="3750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proximity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2282" y="3490237"/>
            <a:ext cx="4975896" cy="2247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07868" y="2820105"/>
            <a:ext cx="1532701" cy="497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2161" y="3602344"/>
            <a:ext cx="326571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89288" y="4061460"/>
            <a:ext cx="326571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90725" y="4061460"/>
            <a:ext cx="326571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2160" y="4061460"/>
            <a:ext cx="326571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87850" y="3597728"/>
            <a:ext cx="326571" cy="3611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89288" y="3597728"/>
            <a:ext cx="326571" cy="3611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87851" y="4058194"/>
            <a:ext cx="326571" cy="342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90725" y="3597728"/>
            <a:ext cx="326571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1055149" y="4795352"/>
            <a:ext cx="326571" cy="24653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1063853" y="5188107"/>
            <a:ext cx="326571" cy="24653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1579292" y="5188107"/>
            <a:ext cx="326571" cy="24653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1579292" y="4795352"/>
            <a:ext cx="326571" cy="24653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089288" y="5188106"/>
            <a:ext cx="326571" cy="24653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566362" y="5188105"/>
            <a:ext cx="326571" cy="24653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2089288" y="4796970"/>
            <a:ext cx="326571" cy="24653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2566361" y="4795352"/>
            <a:ext cx="326571" cy="24653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299830" y="3490236"/>
            <a:ext cx="5346069" cy="2247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8376914" y="2846768"/>
            <a:ext cx="1438909" cy="497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520811" y="3670807"/>
            <a:ext cx="304800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25611" y="4088813"/>
            <a:ext cx="304800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79074" y="4790028"/>
            <a:ext cx="304800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23452" y="5129662"/>
            <a:ext cx="304800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323452" y="3743292"/>
            <a:ext cx="304800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879074" y="3921721"/>
            <a:ext cx="304800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20811" y="4506696"/>
            <a:ext cx="304800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520811" y="5147997"/>
            <a:ext cx="304800" cy="339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7323452" y="4258630"/>
            <a:ext cx="254001" cy="20152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6928161" y="3674950"/>
            <a:ext cx="254001" cy="20152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6416668" y="4169242"/>
            <a:ext cx="254001" cy="20152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8249914" y="4019757"/>
            <a:ext cx="254001" cy="20152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7472040" y="4598339"/>
            <a:ext cx="254001" cy="20152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7003410" y="4656153"/>
            <a:ext cx="254001" cy="20152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7780652" y="3674951"/>
            <a:ext cx="254001" cy="20152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8023857" y="5250429"/>
            <a:ext cx="250824" cy="21886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2867095" y="4464578"/>
            <a:ext cx="407124" cy="308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305805" y="3490236"/>
            <a:ext cx="2512373" cy="2247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m-KH" sz="2800" dirty="0" smtClean="0">
                <a:latin typeface="Times New Roman" panose="02020603050405020304" pitchFamily="18" charset="0"/>
              </a:rPr>
              <a:t>មានរបៀបដោយប្រអប់ពណ៍ខ្មៅ នឹង​រង្វង់ពណ៏ទឹកក្រូចនៅដាច់ដោយឡែកពីគ្នា ហើយទាំងប្រអប់ នឹង រង្វង់ពណ៍ទឹកក្រូចមានជាជួរ។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105899" y="3490236"/>
            <a:ext cx="2539999" cy="2247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m-KH" sz="2800" dirty="0" smtClean="0"/>
              <a:t>គ្មានរបៀបរៀបរយដោយទាំងប្រអប់នឹងរង្វង់នៅផ្សេងគ្នា</a:t>
            </a:r>
            <a:endParaRPr lang="en-US" sz="2800" dirty="0"/>
          </a:p>
        </p:txBody>
      </p:sp>
      <p:sp>
        <p:nvSpPr>
          <p:cNvPr id="66" name="Right Arrow 65"/>
          <p:cNvSpPr/>
          <p:nvPr/>
        </p:nvSpPr>
        <p:spPr>
          <a:xfrm>
            <a:off x="8698774" y="4489139"/>
            <a:ext cx="407124" cy="308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2892932" y="4461092"/>
            <a:ext cx="407124" cy="308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6900" y="421481"/>
            <a:ext cx="2540000" cy="622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contrast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4150" y="1688306"/>
            <a:ext cx="2832100" cy="5016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Intentional</a:t>
            </a:r>
          </a:p>
          <a:p>
            <a:pPr algn="ctr"/>
            <a:r>
              <a:rPr lang="en-US" sz="2000" b="1" dirty="0" smtClean="0"/>
              <a:t>Visual Weight</a:t>
            </a:r>
          </a:p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BIG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SALE!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Lorem ipsum dolor sit amet, consectetur adipiscing lit, sed do eiusmod tempor incidinunt ut labore et dolore magna aliqua. </a:t>
            </a:r>
          </a:p>
          <a:p>
            <a:pPr algn="ctr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178050" y="6222206"/>
            <a:ext cx="1384300" cy="431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CLICK HERE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286250" y="2692400"/>
            <a:ext cx="1619250" cy="29583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m-KH" sz="3200" dirty="0" smtClean="0"/>
              <a:t>មានអក្សរធំដែលជាចំណុចចាប់ផ្ដើមនៃការមើល បង្ហាញថាតើអ្នកមើលគួរមើលពីណាទៅណា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248400" y="1637506"/>
            <a:ext cx="2654300" cy="5016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Intentional</a:t>
            </a:r>
          </a:p>
          <a:p>
            <a:pPr algn="ctr"/>
            <a:r>
              <a:rPr lang="en-US" dirty="0" smtClean="0"/>
              <a:t>Visual Weight</a:t>
            </a:r>
          </a:p>
          <a:p>
            <a:pPr algn="ctr"/>
            <a:endParaRPr lang="km-KH" dirty="0" smtClean="0"/>
          </a:p>
          <a:p>
            <a:pPr algn="ctr"/>
            <a:r>
              <a:rPr lang="en-US" dirty="0" smtClean="0"/>
              <a:t>BIG</a:t>
            </a:r>
          </a:p>
          <a:p>
            <a:pPr algn="ctr"/>
            <a:r>
              <a:rPr lang="en-US" dirty="0" smtClean="0"/>
              <a:t>SALE!</a:t>
            </a:r>
            <a:endParaRPr lang="km-KH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Lorem ipsum dolor sit amet, consectetur adipiscing lit, sed do eiusmod tempor incidinunt ut labore et dolore magna aliqua.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CLICK HERE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02700" y="2692400"/>
            <a:ext cx="1612900" cy="29583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m-KH" sz="3200" dirty="0" smtClean="0"/>
              <a:t>មិនមាន</a:t>
            </a:r>
            <a:r>
              <a:rPr lang="en-US" sz="3200" dirty="0" smtClean="0"/>
              <a:t>contrast</a:t>
            </a:r>
            <a:r>
              <a:rPr lang="km-KH" sz="3200" dirty="0" smtClean="0"/>
              <a:t>ព្រោះមិនដឹងចំណុចត្រូវមើលពីចំណុចណាទៅចំណុចណា។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1936750" y="1085850"/>
            <a:ext cx="1866900" cy="621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58000" y="1064815"/>
            <a:ext cx="1562100" cy="5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8818847">
            <a:off x="4347984" y="5692173"/>
            <a:ext cx="482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8284649">
            <a:off x="8948768" y="5740245"/>
            <a:ext cx="381000" cy="311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0" y="520699"/>
            <a:ext cx="2730500" cy="78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Alignment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800" y="1828800"/>
            <a:ext cx="2832100" cy="448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Don’t forgot</a:t>
            </a:r>
          </a:p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Annual Enrollment</a:t>
            </a:r>
          </a:p>
          <a:p>
            <a:pPr algn="ctr"/>
            <a:r>
              <a:rPr lang="en-US" b="1" dirty="0" smtClean="0"/>
              <a:t>November 2-14,2012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Get your biometric screening complete the health risk assessment Read about what’s changing</a:t>
            </a:r>
          </a:p>
          <a:p>
            <a:pPr algn="ctr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238250" y="1384300"/>
            <a:ext cx="11430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8724" y="2286000"/>
            <a:ext cx="763651" cy="5243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63900" y="3098800"/>
            <a:ext cx="1384300" cy="223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m-KH" sz="3600" dirty="0" smtClean="0"/>
              <a:t>មាន</a:t>
            </a:r>
            <a:r>
              <a:rPr lang="en-US" dirty="0" smtClean="0"/>
              <a:t>aligment centre</a:t>
            </a:r>
            <a:r>
              <a:rPr lang="km-KH" sz="3600" dirty="0" smtClean="0"/>
              <a:t>ដែលងាយស្រួលមើល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5600700" y="1828800"/>
            <a:ext cx="2959100" cy="448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Don’t forgot</a:t>
            </a:r>
          </a:p>
          <a:p>
            <a:r>
              <a:rPr lang="en-US" dirty="0" smtClean="0"/>
              <a:t>Annual Enrollment</a:t>
            </a:r>
          </a:p>
          <a:p>
            <a:r>
              <a:rPr lang="en-US" dirty="0" smtClean="0"/>
              <a:t>November 2-14,2012</a:t>
            </a:r>
          </a:p>
          <a:p>
            <a:endParaRPr lang="en-US" dirty="0" smtClean="0"/>
          </a:p>
          <a:p>
            <a:pPr algn="ctr"/>
            <a:endParaRPr lang="en-US" dirty="0"/>
          </a:p>
          <a:p>
            <a:pPr algn="r"/>
            <a:r>
              <a:rPr lang="en-US" dirty="0" smtClean="0"/>
              <a:t>Get your biometric screening complete the health risk assessment Read about what’s changing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98424" y="2285999"/>
            <a:ext cx="763651" cy="5243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508749" y="1384300"/>
            <a:ext cx="11430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59800" y="3098800"/>
            <a:ext cx="1511300" cy="223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m-KH" sz="3600" dirty="0" smtClean="0"/>
              <a:t>មិនមាន</a:t>
            </a:r>
            <a:r>
              <a:rPr lang="en-US" dirty="0" smtClean="0"/>
              <a:t>alignment</a:t>
            </a:r>
            <a:r>
              <a:rPr lang="km-KH" sz="2800" dirty="0" smtClean="0"/>
              <a:t>ត្រឹមត្រូវ ដោយមាន</a:t>
            </a:r>
            <a:r>
              <a:rPr lang="en-US" dirty="0" smtClean="0"/>
              <a:t>alignment</a:t>
            </a:r>
            <a:r>
              <a:rPr lang="km-KH" sz="2800" dirty="0" smtClean="0"/>
              <a:t>ច្រើន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8818847">
            <a:off x="3218278" y="5293714"/>
            <a:ext cx="482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8818847">
            <a:off x="8510681" y="5293712"/>
            <a:ext cx="482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6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6300" y="520700"/>
            <a:ext cx="2171700" cy="622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repetition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17650" y="1295400"/>
            <a:ext cx="172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1860" y="2603977"/>
            <a:ext cx="2108200" cy="3104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1. </a:t>
            </a:r>
            <a:r>
              <a:rPr lang="km-KH" sz="3200" dirty="0" smtClean="0"/>
              <a:t>មាន</a:t>
            </a:r>
            <a:r>
              <a:rPr lang="km-KH" sz="3200" dirty="0"/>
              <a:t>មានទំហំ</a:t>
            </a:r>
            <a:r>
              <a:rPr lang="km-KH" sz="3200" dirty="0" smtClean="0"/>
              <a:t>អក្សរ</a:t>
            </a:r>
            <a:endParaRPr lang="km-KH" sz="3200" dirty="0"/>
          </a:p>
          <a:p>
            <a:pPr algn="just"/>
            <a:r>
              <a:rPr lang="en-US" sz="2000" dirty="0" smtClean="0"/>
              <a:t>2. font</a:t>
            </a:r>
            <a:r>
              <a:rPr lang="km-KH" sz="3200" dirty="0"/>
              <a:t>អក្សរដែលៗ</a:t>
            </a:r>
          </a:p>
          <a:p>
            <a:pPr algn="just"/>
            <a:r>
              <a:rPr lang="en-US" sz="2000" dirty="0" smtClean="0"/>
              <a:t>3. </a:t>
            </a:r>
            <a:r>
              <a:rPr lang="km-KH" sz="2800" dirty="0" smtClean="0"/>
              <a:t>មាន</a:t>
            </a:r>
            <a:r>
              <a:rPr lang="en-US" dirty="0" smtClean="0"/>
              <a:t>bullet</a:t>
            </a:r>
          </a:p>
          <a:p>
            <a:pPr algn="just"/>
            <a:r>
              <a:rPr lang="en-US" sz="2000" dirty="0" smtClean="0"/>
              <a:t>4.</a:t>
            </a:r>
            <a:r>
              <a:rPr lang="km-KH" sz="3200" dirty="0" smtClean="0"/>
              <a:t>មានអក្សរដិត</a:t>
            </a:r>
            <a:endParaRPr lang="en-US" sz="3200" dirty="0" smtClean="0"/>
          </a:p>
          <a:p>
            <a:pPr algn="just"/>
            <a:endParaRPr lang="km-KH" sz="3200" dirty="0" smtClean="0"/>
          </a:p>
          <a:p>
            <a:pPr algn="ctr"/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674009" y="1714499"/>
            <a:ext cx="2311082" cy="4590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Mad </a:t>
            </a:r>
            <a:r>
              <a:rPr lang="en-US" b="1" dirty="0" smtClean="0">
                <a:solidFill>
                  <a:srgbClr val="FF0000"/>
                </a:solidFill>
              </a:rPr>
              <a:t>Hatter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sz="1400" dirty="0"/>
              <a:t>Wonderiand england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to murder time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Education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Bahnschrift Light" panose="020B0502040204020203" pitchFamily="34" charset="0"/>
              </a:rPr>
              <a:t> Dodgson Elementary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Bahnschrift Light" panose="020B0502040204020203" pitchFamily="34" charset="0"/>
              </a:rPr>
              <a:t> Carroll College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Employment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 </a:t>
            </a:r>
            <a:r>
              <a:rPr lang="en-US" sz="1400" dirty="0">
                <a:latin typeface="Corbel" panose="020B0503020204020204" pitchFamily="34" charset="0"/>
              </a:rPr>
              <a:t>Singer to her Majesty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Corbel" panose="020B0503020204020204" pitchFamily="34" charset="0"/>
              </a:rPr>
              <a:t> Tea party coordinator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>
                <a:latin typeface="Corbel" panose="020B0503020204020204" pitchFamily="34" charset="0"/>
              </a:rPr>
              <a:t> Expert withness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Favorite Activities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 Nonsensical poetry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 Unanswerable riddies</a:t>
            </a:r>
          </a:p>
          <a:p>
            <a:pPr algn="just"/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985091" y="2603977"/>
            <a:ext cx="2108200" cy="3104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Tx/>
              <a:buAutoNum type="arabicPeriod"/>
            </a:pPr>
            <a:endParaRPr lang="en-US" sz="2800" dirty="0"/>
          </a:p>
          <a:p>
            <a:pPr marL="342900" indent="-342900" algn="just">
              <a:buAutoNum type="arabicPeriod"/>
            </a:pPr>
            <a:r>
              <a:rPr lang="km-KH" sz="2800" dirty="0" smtClean="0"/>
              <a:t>អក្សរដិតមានតែខាងលើ</a:t>
            </a:r>
          </a:p>
          <a:p>
            <a:pPr marL="342900" indent="-342900" algn="just">
              <a:buAutoNum type="arabicPeriod"/>
            </a:pPr>
            <a:r>
              <a:rPr lang="km-KH" sz="2800" dirty="0" smtClean="0"/>
              <a:t>មិនមានចំនុចដដែល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7105650" y="1295400"/>
            <a:ext cx="14478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23614" y="1566511"/>
            <a:ext cx="2560321" cy="6139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714499"/>
            <a:ext cx="2792210" cy="45908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17650" y="1948934"/>
            <a:ext cx="169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The Mad Hatter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223760" y="2246522"/>
            <a:ext cx="2006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1400" dirty="0"/>
              <a:t>Wonderiand england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223760" y="2386148"/>
            <a:ext cx="236399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400" b="1" dirty="0"/>
          </a:p>
          <a:p>
            <a:pPr algn="just"/>
            <a:r>
              <a:rPr lang="en-US" sz="1400" b="1" dirty="0"/>
              <a:t>Objective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 to murder time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Education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 Dodgson Elementary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 Carroll College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Employment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 Singer to her Majesty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 Tea party coordinator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 Expert withness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Favorite Activities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 Nonsensical poetry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 Unanswerable riddies</a:t>
            </a:r>
          </a:p>
          <a:p>
            <a:pPr algn="just"/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 rot="18818847">
            <a:off x="3735980" y="5648337"/>
            <a:ext cx="482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818847">
            <a:off x="8958200" y="5648336"/>
            <a:ext cx="482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8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319</Words>
  <Application>Microsoft Office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Bahnschrift Light</vt:lpstr>
      <vt:lpstr>Calibri</vt:lpstr>
      <vt:lpstr>Calibri Light</vt:lpstr>
      <vt:lpstr>Corbel</vt:lpstr>
      <vt:lpstr>DaunPenh</vt:lpstr>
      <vt:lpstr>Times New Roman</vt:lpstr>
      <vt:lpstr>Wingdings</vt:lpstr>
      <vt:lpstr>Office Theme</vt:lpstr>
      <vt:lpstr>HOMEWORK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SENGHAK.CHHUN</dc:creator>
  <cp:lastModifiedBy>SENGHAK.CHHUN</cp:lastModifiedBy>
  <cp:revision>17</cp:revision>
  <dcterms:created xsi:type="dcterms:W3CDTF">2023-03-27T12:22:27Z</dcterms:created>
  <dcterms:modified xsi:type="dcterms:W3CDTF">2023-03-28T08:30:13Z</dcterms:modified>
</cp:coreProperties>
</file>