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56" r:id="rId3"/>
    <p:sldId id="330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6C32-9055-B819-1F9C-CE6BCFC4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1E803-FE08-515D-D65D-04F364ED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CC7D-D42E-91EB-D1D8-D59EBC5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BCA3-A78B-C623-39D8-C6D276D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8AEC-4FA7-C709-59AB-42C6BB8A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C450-ACB2-A308-F174-4CE28788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8182B-0E95-EE2F-F3AB-7096D7B3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C682-27B8-CD47-8455-434FFB7F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7A46-723E-6DAF-5C0A-CA0F240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3DAD-5999-6AC1-15CA-96C78E7B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77577-03E3-B56E-A2EB-792FDDC78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1FD78-3474-9143-51B1-4563BAC3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F8B9-4506-B472-0189-C0F3756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6754-5CC4-3BF4-E5A9-0721E4AF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F594-4683-E357-E42A-BB95DAD6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0265-1A48-A17C-CD9C-1D2BD76B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9615-5B16-B275-146F-F556583C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DD5F-F083-D69B-F5CE-2353035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8077-BA4C-3D05-A8FC-02EC96C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1F1B-F92F-03F5-DC95-2124986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3C83-AC74-1964-6A7D-1D7AC28D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F50A-00FA-721D-2F47-06FC9323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9C9B-4730-E213-EEAA-22704D60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0CA0-42C3-47A3-9CC1-74150B5A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56C3-BEAC-48D0-BF6A-CE550B1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B48D-FB31-BC75-ADE6-923CB45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1A7C-E91B-6A1F-5F51-0E615AF0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9DE-8FB6-DA24-8DC6-256172A2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5538-5126-ACA5-3695-346BEDD2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A441-B6DD-AA66-F0D6-18534F4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924F-21B3-49A8-D030-23CF14F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EDEE-CD78-7CF4-2747-B97F5A57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BEA-6AB3-2C3A-7DFA-775DCB4F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9CEE1-D030-0C2A-995C-39F9C777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71AF5-9BE1-BEC0-333D-61611207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1ACC5-1F8C-6CB7-2370-5A65833EC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CEC76-0793-3D4F-18E9-2E009C6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DB2D1-41FE-0D70-9FEB-1D96B531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19974-0188-1A38-5262-BD2354FB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FD2A-8481-6130-7D84-224193B5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BE7DF-3983-077B-BFD3-415DF207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2CCEB-4886-DD6F-093C-55A5D0C5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E2CAD-7394-5F47-70BB-83DA39E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4EF5-B412-28EC-AA09-59CA2386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038B7-B751-8F98-E77F-B07F58E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4E72A-254E-89C9-3BE5-64D3F81D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D96-87EE-6967-ACC6-4498F38E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51DB-EEB8-52AE-2CB0-CAC0F76B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C183D-29BC-588F-F723-80529862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20F0-4BBD-6215-1E5F-E834D58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CA21-A721-687F-4B20-C28A8BF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366AF-EC3B-A088-9A86-1E67C3A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B230-42BC-565F-4A04-BDD4D8AA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7A580-0C22-FBA2-FF4B-D2F9280A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8830-0680-011A-226F-52AA4DE2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E7F39-6AD0-A150-B9C1-33D56737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61E6-C076-44B5-DEE4-77AA416E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94BF-0305-0428-7165-D6137BA1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9A786-2137-8959-7A36-CDC64CE8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0FD0-45E0-6778-3FBB-64ACF820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B430-4264-239C-CC41-B33E3EECC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A2E7-BB38-4B4A-AF61-1F79C3E8DBB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6ED7-F534-CFE7-041D-DE0FE1B5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2E94-5864-D6B6-8492-28B47F721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AE30-373B-440F-B557-11B3ED69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9422-9626-660D-CC26-071D2A1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4869"/>
              </p:ext>
            </p:extLst>
          </p:nvPr>
        </p:nvGraphicFramePr>
        <p:xfrm>
          <a:off x="1099930" y="3869635"/>
          <a:ext cx="9640957" cy="286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09770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 have</a:t>
                      </a:r>
                      <a:r>
                        <a:rPr lang="en-US" sz="1700" baseline="0" dirty="0" smtClean="0"/>
                        <a:t> partition group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No</a:t>
                      </a:r>
                      <a:r>
                        <a:rPr lang="en-US" sz="1700" baseline="0" dirty="0" smtClean="0"/>
                        <a:t> because hard to look at.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</a:t>
                      </a:r>
                      <a:r>
                        <a:rPr lang="en-US" sz="1700" baseline="0" dirty="0" smtClean="0"/>
                        <a:t> it have logo and big letters in that logo .and color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</a:t>
                      </a:r>
                      <a:r>
                        <a:rPr lang="en-US" sz="1700" baseline="0" dirty="0" smtClean="0"/>
                        <a:t> around border have the same color.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0AEAF-E61C-0996-B6D8-E83F40C9150A}"/>
              </a:ext>
            </a:extLst>
          </p:cNvPr>
          <p:cNvSpPr txBox="1"/>
          <p:nvPr/>
        </p:nvSpPr>
        <p:spPr>
          <a:xfrm>
            <a:off x="931532" y="849134"/>
            <a:ext cx="41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this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Complete the table </a:t>
            </a:r>
            <a:r>
              <a:rPr lang="en-US" dirty="0"/>
              <a:t>with the problems you have found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7D508-F5E9-9DC6-D759-CE515B8C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82" y="451754"/>
            <a:ext cx="5492405" cy="2977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D1115-922E-BAC1-12A1-C791D2D8184A}"/>
              </a:ext>
            </a:extLst>
          </p:cNvPr>
          <p:cNvSpPr txBox="1"/>
          <p:nvPr/>
        </p:nvSpPr>
        <p:spPr>
          <a:xfrm>
            <a:off x="0" y="0"/>
            <a:ext cx="95250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CASE -1 </a:t>
            </a:r>
          </a:p>
        </p:txBody>
      </p:sp>
    </p:spTree>
    <p:extLst>
      <p:ext uri="{BB962C8B-B14F-4D97-AF65-F5344CB8AC3E}">
        <p14:creationId xmlns:p14="http://schemas.microsoft.com/office/powerpoint/2010/main" val="569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9422-9626-660D-CC26-071D2A1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87303"/>
              </p:ext>
            </p:extLst>
          </p:nvPr>
        </p:nvGraphicFramePr>
        <p:xfrm>
          <a:off x="1099930" y="3869635"/>
          <a:ext cx="9640957" cy="286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09770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</a:t>
                      </a:r>
                      <a:r>
                        <a:rPr lang="en-US" sz="1700" baseline="0" dirty="0" smtClean="0"/>
                        <a:t> because it have group and have space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</a:t>
                      </a:r>
                      <a:r>
                        <a:rPr lang="en-US" sz="1700" baseline="0" dirty="0" smtClean="0"/>
                        <a:t> it have alignment left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no because it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it have font</a:t>
                      </a:r>
                      <a:r>
                        <a:rPr lang="en-US" sz="1700" baseline="0" dirty="0" smtClean="0"/>
                        <a:t> letter same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0AEAF-E61C-0996-B6D8-E83F40C9150A}"/>
              </a:ext>
            </a:extLst>
          </p:cNvPr>
          <p:cNvSpPr txBox="1"/>
          <p:nvPr/>
        </p:nvSpPr>
        <p:spPr>
          <a:xfrm>
            <a:off x="931532" y="849134"/>
            <a:ext cx="41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this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Complete the table </a:t>
            </a:r>
            <a:r>
              <a:rPr lang="en-US" dirty="0"/>
              <a:t>with the problems you have found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772B8-AD29-828F-DEF7-2D67562A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7" y="436566"/>
            <a:ext cx="5100637" cy="276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4CFA2-6F46-9F8A-19DF-25F44875A382}"/>
              </a:ext>
            </a:extLst>
          </p:cNvPr>
          <p:cNvSpPr txBox="1"/>
          <p:nvPr/>
        </p:nvSpPr>
        <p:spPr>
          <a:xfrm>
            <a:off x="0" y="0"/>
            <a:ext cx="95250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CASE -2 </a:t>
            </a:r>
          </a:p>
        </p:txBody>
      </p:sp>
    </p:spTree>
    <p:extLst>
      <p:ext uri="{BB962C8B-B14F-4D97-AF65-F5344CB8AC3E}">
        <p14:creationId xmlns:p14="http://schemas.microsoft.com/office/powerpoint/2010/main" val="192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9422-9626-660D-CC26-071D2A1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6140"/>
              </p:ext>
            </p:extLst>
          </p:nvPr>
        </p:nvGraphicFramePr>
        <p:xfrm>
          <a:off x="1099930" y="3869635"/>
          <a:ext cx="9640957" cy="286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09770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. It have group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</a:t>
                      </a:r>
                      <a:r>
                        <a:rPr lang="en-US" sz="1700" baseline="0" dirty="0" smtClean="0"/>
                        <a:t> it have alignment left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logo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</a:t>
                      </a:r>
                      <a:r>
                        <a:rPr lang="en-US" sz="1700" baseline="0" dirty="0" smtClean="0"/>
                        <a:t> it have same font letter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0AEAF-E61C-0996-B6D8-E83F40C9150A}"/>
              </a:ext>
            </a:extLst>
          </p:cNvPr>
          <p:cNvSpPr txBox="1"/>
          <p:nvPr/>
        </p:nvSpPr>
        <p:spPr>
          <a:xfrm>
            <a:off x="931532" y="849134"/>
            <a:ext cx="41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this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Complete the table </a:t>
            </a:r>
            <a:r>
              <a:rPr lang="en-US" dirty="0"/>
              <a:t>with the problems you have found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64BFE-A936-C04C-E2A0-B2ABB79EB44B}"/>
              </a:ext>
            </a:extLst>
          </p:cNvPr>
          <p:cNvSpPr txBox="1"/>
          <p:nvPr/>
        </p:nvSpPr>
        <p:spPr>
          <a:xfrm>
            <a:off x="0" y="0"/>
            <a:ext cx="95250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CASE -4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7D0F2-1774-EF31-1A38-A9F2D43E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10" y="369332"/>
            <a:ext cx="5258549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9422-9626-660D-CC26-071D2A1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53977"/>
              </p:ext>
            </p:extLst>
          </p:nvPr>
        </p:nvGraphicFramePr>
        <p:xfrm>
          <a:off x="1099930" y="3869635"/>
          <a:ext cx="9640957" cy="286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09770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No</a:t>
                      </a:r>
                      <a:r>
                        <a:rPr lang="en-US" sz="1700" baseline="0" dirty="0" smtClean="0"/>
                        <a:t> it alone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No it haven’t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</a:t>
                      </a:r>
                      <a:r>
                        <a:rPr lang="en-US" sz="1700" baseline="0" dirty="0" smtClean="0"/>
                        <a:t> it have color on the name and manager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the border have same</a:t>
                      </a:r>
                      <a:r>
                        <a:rPr lang="en-US" sz="1700" baseline="0" dirty="0" smtClean="0"/>
                        <a:t> and font letter is same too.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0AEAF-E61C-0996-B6D8-E83F40C9150A}"/>
              </a:ext>
            </a:extLst>
          </p:cNvPr>
          <p:cNvSpPr txBox="1"/>
          <p:nvPr/>
        </p:nvSpPr>
        <p:spPr>
          <a:xfrm>
            <a:off x="931532" y="849134"/>
            <a:ext cx="41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this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Complete the table </a:t>
            </a:r>
            <a:r>
              <a:rPr lang="en-US" dirty="0"/>
              <a:t>with the problems you have found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9FA81-75CF-3656-B77C-08DF0E98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4" y="305028"/>
            <a:ext cx="5405437" cy="293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92C6E-BADA-F42D-B433-1FB32A9CABCC}"/>
              </a:ext>
            </a:extLst>
          </p:cNvPr>
          <p:cNvSpPr txBox="1"/>
          <p:nvPr/>
        </p:nvSpPr>
        <p:spPr>
          <a:xfrm>
            <a:off x="0" y="0"/>
            <a:ext cx="95250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CASE -3 </a:t>
            </a:r>
          </a:p>
        </p:txBody>
      </p:sp>
    </p:spTree>
    <p:extLst>
      <p:ext uri="{BB962C8B-B14F-4D97-AF65-F5344CB8AC3E}">
        <p14:creationId xmlns:p14="http://schemas.microsoft.com/office/powerpoint/2010/main" val="23011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8</cp:revision>
  <dcterms:created xsi:type="dcterms:W3CDTF">2023-04-02T07:48:49Z</dcterms:created>
  <dcterms:modified xsi:type="dcterms:W3CDTF">2023-04-03T09:43:24Z</dcterms:modified>
</cp:coreProperties>
</file>