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myself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Hook : Interesting fact</a:t>
            </a: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ហើយសូមចងចាំថារាល់ការសៀវភៅមិនថា​ចាប់ពីសៀវភៅរូបភាព និងកំណាព្យ រហូតដល់សៀវភៅអនុស្សាវរីយ៍ និងកាសែត ការអានគឺជាទម្លាប់ពេញមួយជីវិត ដែលអាចផ្តល់អត្ថប្រយោជន៍ដ៏ខ្លាំងក្លាសម្រាប់សុខភាពរបស់អ្នក។</a:t>
            </a: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for today I will talk about 5 point in health</a:t>
            </a: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Frist point​ការអានបានភ្ជាប់ខួរក្បាលរបស់យើង​គីមានន័យថានៅពេលយើងចាប់ផ្ដើមអានហើយគិតវានឹងធ្វើអោយខួរក្បាលរបស់យើងចាប់ផ្ដើមបង្កើតឡើងនូវណឺរ៉ូន ដែលរួមមានណីរ៉ូនចាស់នឹងណឺរ៉ូនថ្មីបង្កើតបានជាណឺរ៉ូនដែលរឹងមាំ។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មួយវិញទៀតការអានក៏បានជួយយើងផងដែរក្នុងការកាត់បន្ថយស្រ្តេស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ការ ស្រាវជ្រាវ បាន រក ឃើញ ថា ការ អាន ត្រឹម តែ ៣០ នាទី អាច កាត់ បន្ថយ សញ្ញា ផ្លូវ កាយ និង អារម្មណ៍ នៃ ភាព តាន តឹង។</a:t>
            </a:r>
            <a:endParaRPr/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ជាពិសេសការអានក៏ជួយយើងអោយរស់បានយូរផងដែរ</a:t>
            </a:r>
            <a:endParaRPr/>
          </a:p>
        </p:txBody>
      </p:sp>
      <p:sp>
        <p:nvSpPr>
          <p:cNvPr id="130" name="Google Shape;13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ចំនុចចុងក្រោយគឺការអានជួយបង្កើនការចងចាំនឹងការផ្ដោតអារម្មណ៍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DDEAF6"/>
            </a:gs>
            <a:gs pos="100000">
              <a:srgbClr val="DDEAF6"/>
            </a:gs>
          </a:gsLst>
          <a:lin ang="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5007" y="1809941"/>
            <a:ext cx="694502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BENEFIT OF READING BOOK IN HEALTH</a:t>
            </a:r>
            <a:endParaRPr sz="54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 rot="2693475">
            <a:off x="11341416" y="-453196"/>
            <a:ext cx="836492" cy="1694272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2693475">
            <a:off x="49963" y="5708519"/>
            <a:ext cx="836492" cy="1694272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6896718" y="1809941"/>
            <a:ext cx="4862944" cy="4433453"/>
            <a:chOff x="5694219" y="588819"/>
            <a:chExt cx="4862944" cy="4433453"/>
          </a:xfrm>
        </p:grpSpPr>
        <p:sp>
          <p:nvSpPr>
            <p:cNvPr id="98" name="Google Shape;98;p14"/>
            <p:cNvSpPr/>
            <p:nvPr/>
          </p:nvSpPr>
          <p:spPr>
            <a:xfrm>
              <a:off x="5694219" y="1717964"/>
              <a:ext cx="2673927" cy="21751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883236" y="2847109"/>
              <a:ext cx="2673927" cy="21751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883236" y="588819"/>
              <a:ext cx="2673927" cy="21751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512658" y="1907166"/>
            <a:ext cx="7309767" cy="3170099"/>
          </a:xfrm>
          <a:prstGeom prst="rect">
            <a:avLst/>
          </a:prstGeom>
          <a:solidFill>
            <a:srgbClr val="FF9933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picture books and poetry to memoirs and newspapers, reading is a lifelong habit that can have powerful benefits for your health.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737936" y="1758296"/>
            <a:ext cx="11245518" cy="707886"/>
          </a:xfrm>
          <a:prstGeom prst="rect">
            <a:avLst/>
          </a:prstGeom>
          <a:solidFill>
            <a:srgbClr val="FF9933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proven health benefits of reading 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15022">
              <a:srgbClr val="EAF2FA"/>
            </a:gs>
            <a:gs pos="100000">
              <a:srgbClr val="EAF2FA"/>
            </a:gs>
          </a:gsLst>
          <a:lin ang="36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45924" y="1396606"/>
            <a:ext cx="112260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Reading strengthens connections in your brain </a:t>
            </a:r>
            <a:endParaRPr sz="4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79" y="2271054"/>
            <a:ext cx="2314307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15022">
              <a:srgbClr val="EAF2FA"/>
            </a:gs>
            <a:gs pos="100000">
              <a:srgbClr val="EAF2FA"/>
            </a:gs>
          </a:gsLst>
          <a:lin ang="36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545924" y="1396606"/>
            <a:ext cx="112260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Reading reduces stress levels </a:t>
            </a:r>
            <a:endParaRPr sz="4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929" y="2104492"/>
            <a:ext cx="3830008" cy="289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15022">
              <a:srgbClr val="EAF2FA"/>
            </a:gs>
            <a:gs pos="100000">
              <a:srgbClr val="EAF2FA"/>
            </a:gs>
          </a:gsLst>
          <a:lin ang="36000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45924" y="1396606"/>
            <a:ext cx="112260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Reading may even help you live longer </a:t>
            </a:r>
            <a:endParaRPr sz="4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1636" y="2271054"/>
            <a:ext cx="3054593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15022">
              <a:srgbClr val="EAF2FA"/>
            </a:gs>
            <a:gs pos="100000">
              <a:srgbClr val="EAF2FA"/>
            </a:gs>
          </a:gsLst>
          <a:lin ang="3600000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545924" y="1396606"/>
            <a:ext cx="112260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Reading improve memory and concentrantion</a:t>
            </a:r>
            <a:endParaRPr sz="4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597" y="2345290"/>
            <a:ext cx="3508671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99000">
              <a:srgbClr val="D8E2F3"/>
            </a:gs>
            <a:gs pos="100000">
              <a:srgbClr val="D8E2F3"/>
            </a:gs>
          </a:gsLst>
          <a:lin ang="540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4395020" y="958646"/>
            <a:ext cx="37165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6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446934" y="2300749"/>
            <a:ext cx="952745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reading book have alot benefit in health and others.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4950" y="4218037"/>
            <a:ext cx="1851427" cy="185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2023-06-05T00:53:55Z</dcterms:modified>
</cp:coreProperties>
</file>