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9" r:id="rId3"/>
    <p:sldId id="270" r:id="rId4"/>
    <p:sldId id="298" r:id="rId5"/>
    <p:sldId id="258" r:id="rId6"/>
    <p:sldId id="292" r:id="rId7"/>
    <p:sldId id="302" r:id="rId8"/>
    <p:sldId id="305" r:id="rId9"/>
    <p:sldId id="299" r:id="rId10"/>
    <p:sldId id="300" r:id="rId11"/>
    <p:sldId id="301" r:id="rId12"/>
    <p:sldId id="4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B7B953-1DF4-8E25-2FD7-461A6661F625}" name="user" initials="u" userId="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99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8A43-F263-4E7B-AA4F-057EA76BB31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9967E-7F28-4AEF-9DD8-1F49AEBF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3706B-B19A-4480-8BDF-9EAB51A1C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3706B-B19A-4480-8BDF-9EAB51A1C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9967E-7F28-4AEF-9DD8-1F49AEBFE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3706B-B19A-4480-8BDF-9EAB51A1C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E7C8-793A-0B2B-2CF5-C86F408F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A7080-EEF8-12B8-25CB-868FFE1C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F390E-8F88-3E43-25B5-73F293C5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6D14-72F7-76DE-2E1A-4F6DC7E9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9191-9AB3-5EA7-9C8F-850464D8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3DD-B74D-9510-795B-68E6898A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943B-9B4E-E3EF-E10D-C6CED725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DD45-1EB7-749E-60B0-56D6B12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C1CE-1CAD-D9B0-6582-F9AD3B96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9F0B-48DD-EDE6-8B0D-1292D13C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1C2B-C459-B082-2768-2E13BA9CD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36C8-CC87-5A91-7B6A-D0F7A824E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CB4C-E41B-9A17-7FEB-FFB7BE46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1F68-392F-1E99-3503-F5C7D4F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1524-8A61-DEDB-BAED-7692E284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919D-C6C9-1A46-1AD1-52687E80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7E28-2C6B-BC65-F097-F0BC0D34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3B4B-96F0-F25F-AA37-8019D37D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2A5D-B77D-5EA6-053E-61C6084C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2BA2-7288-5297-0147-7D70232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B417-9902-8CBE-702D-9579BD29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B3CB-7B23-A6DF-C111-564BDAEE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1868-BC93-8586-E95F-6898361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534A-058B-658F-805F-FFF0EDF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E672-871A-1331-0A1D-28B63E5D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0039-EA20-688A-3903-42D717CC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EE3A-2B5D-B92E-CC75-A313FB15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9B70-D0BE-20A9-63B7-279D241B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73B0-D13D-14D9-621E-370B17F0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D747-9EEA-9062-2C23-91C0C490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E326-9DA7-E63D-EB95-BC433689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AEF6-93EA-0B92-DF95-9CDD5E9F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2F31-1084-8C81-5589-D1D8A2E1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3265E-FAC0-F15E-5558-57D36236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9FDDF-10B7-7F2F-10A7-67E4F723A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7450F-3622-5CD6-DE58-43C0981E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E6DD7-628C-D0D4-A67C-C058920A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ACA39-530F-21DB-4D98-5035E3FE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4DEBA-D8DD-E227-6A3A-E140843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C39F-723B-DD9D-920F-B25D7A10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185E9-A63A-E08C-9659-24FEBA9F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36357-7FA1-8480-2215-94BAB856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2500-824C-29A6-B05A-F31DF6C4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47EE7-13B0-BB2F-7A5F-173F2AB1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C6BA1-E731-A9BA-256C-C2B238E0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011E-B721-A08A-61C4-36B021B4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12DB-D1D0-D475-FAB5-0B7EA260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3CE9-4554-E1A3-CDAE-6C14F7ED1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7997F-AE24-1645-602C-80380430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92E9-C878-229C-0F6A-B30F0E06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8F52-36F3-CD55-B06F-840AD336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B4F82-4DBB-C4D2-281A-CA2062D7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83EA-5766-8AB3-66FE-6634F3A3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238D-9C79-6717-E349-F34B070BA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4B48-5BDF-A6CF-B6E2-23AA2AD89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0813-C46E-CEE1-FF5C-4AB1A579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3AA5E-03C3-57EA-B911-B2422704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740C-FDC8-29A8-37E2-57208CF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C58A6-01B9-3A29-E815-3CDB49E0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E395-9B52-087B-7E9A-A3488BBD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EE66-0461-7F90-D3BD-E82DD7175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75CD-E11F-4AF5-AC97-6840DCAC1EE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F3B3-4D89-784B-ADD4-E8B4D938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75F0-E984-59A0-66E2-C60A7621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333F-9FFA-4482-B0A2-D2BC671E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217922-D6E4-4AC2-F22F-A2F3278900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872871" y="2690336"/>
            <a:ext cx="104462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Roles &amp; Values at PNC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6D9930E-3720-CC36-4EBB-6E6C36DF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91" y="1003178"/>
            <a:ext cx="5256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3200" b="1" dirty="0">
                <a:solidFill>
                  <a:schemeClr val="bg1"/>
                </a:solidFill>
              </a:rPr>
              <a:t>CHAPTER 1 : LEARN TO LEARN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2844B-4859-44E2-83DD-EB61F332D5F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DA9A2-C675-A777-0232-E5204D722A8D}"/>
              </a:ext>
            </a:extLst>
          </p:cNvPr>
          <p:cNvSpPr txBox="1"/>
          <p:nvPr/>
        </p:nvSpPr>
        <p:spPr>
          <a:xfrm>
            <a:off x="1751736" y="903686"/>
            <a:ext cx="963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Which </a:t>
            </a:r>
            <a:r>
              <a:rPr lang="en-US" sz="3600" b="1" dirty="0">
                <a:solidFill>
                  <a:schemeClr val="accent4"/>
                </a:solidFill>
              </a:rPr>
              <a:t>PN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accent4"/>
                </a:solidFill>
              </a:rPr>
              <a:t>values </a:t>
            </a:r>
            <a:r>
              <a:rPr lang="en-US" sz="3600" dirty="0"/>
              <a:t>can you apply to each moment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62328C-2CD8-5FBE-EE05-A544F24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5" y="503424"/>
            <a:ext cx="250046" cy="497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9869BA-518F-89FE-5B9C-D98FC8C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02" y="511826"/>
            <a:ext cx="250046" cy="497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DA932F-5ABB-55C9-3E5A-25905B04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89" y="511825"/>
            <a:ext cx="250046" cy="497311"/>
          </a:xfrm>
          <a:prstGeom prst="rect">
            <a:avLst/>
          </a:prstGeom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69B2EC64-58C3-4BE9-4D44-2F7B6805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2B064BB-ACC5-BC32-A74C-991970D2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AFB13-4209-D837-4B35-9363D88DAA89}"/>
              </a:ext>
            </a:extLst>
          </p:cNvPr>
          <p:cNvSpPr txBox="1"/>
          <p:nvPr/>
        </p:nvSpPr>
        <p:spPr>
          <a:xfrm>
            <a:off x="1287656" y="3012809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6421-8FFF-26A8-DD37-B28780AF9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97" y="3555430"/>
            <a:ext cx="661988" cy="766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8CE73-78C8-56FC-7F15-CCBC0235B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736" y="3574499"/>
            <a:ext cx="767051" cy="728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2B227-591E-190E-8501-C2DD297E0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812" y="3293674"/>
            <a:ext cx="892508" cy="9864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C6B82A-CB2E-61AF-CF76-3659F470B531}"/>
              </a:ext>
            </a:extLst>
          </p:cNvPr>
          <p:cNvCxnSpPr>
            <a:cxnSpLocks/>
          </p:cNvCxnSpPr>
          <p:nvPr/>
        </p:nvCxnSpPr>
        <p:spPr>
          <a:xfrm>
            <a:off x="4115702" y="2918585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905578-F065-37EF-A4F5-5A39E83BCA2D}"/>
              </a:ext>
            </a:extLst>
          </p:cNvPr>
          <p:cNvSpPr txBox="1"/>
          <p:nvPr/>
        </p:nvSpPr>
        <p:spPr>
          <a:xfrm>
            <a:off x="5246818" y="3031919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 CLASS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BAA41-223F-E780-3889-38A405A1BA19}"/>
              </a:ext>
            </a:extLst>
          </p:cNvPr>
          <p:cNvCxnSpPr>
            <a:cxnSpLocks/>
          </p:cNvCxnSpPr>
          <p:nvPr/>
        </p:nvCxnSpPr>
        <p:spPr>
          <a:xfrm>
            <a:off x="8301733" y="2918585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484089-2093-6F2A-9EA3-DB612EEAE621}"/>
              </a:ext>
            </a:extLst>
          </p:cNvPr>
          <p:cNvSpPr txBox="1"/>
          <p:nvPr/>
        </p:nvSpPr>
        <p:spPr>
          <a:xfrm>
            <a:off x="8612315" y="3031919"/>
            <a:ext cx="269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WEEK ENDS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8E317-4FF0-C73C-971E-BC77961E9ABE}"/>
              </a:ext>
            </a:extLst>
          </p:cNvPr>
          <p:cNvCxnSpPr>
            <a:cxnSpLocks/>
          </p:cNvCxnSpPr>
          <p:nvPr/>
        </p:nvCxnSpPr>
        <p:spPr>
          <a:xfrm>
            <a:off x="422631" y="4666948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230BDF-FD7A-CC38-46F9-6D565D6E7EFA}"/>
              </a:ext>
            </a:extLst>
          </p:cNvPr>
          <p:cNvSpPr txBox="1"/>
          <p:nvPr/>
        </p:nvSpPr>
        <p:spPr>
          <a:xfrm>
            <a:off x="770435" y="4835899"/>
            <a:ext cx="329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 teacher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in 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2B789-D4C7-6D90-8EC7-7C967CEFC411}"/>
              </a:ext>
            </a:extLst>
          </p:cNvPr>
          <p:cNvSpPr txBox="1"/>
          <p:nvPr/>
        </p:nvSpPr>
        <p:spPr>
          <a:xfrm>
            <a:off x="4867439" y="4809672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with peers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ACC1E-8E7D-BE75-D39D-66E5CBA77DE7}"/>
              </a:ext>
            </a:extLst>
          </p:cNvPr>
          <p:cNvSpPr txBox="1"/>
          <p:nvPr/>
        </p:nvSpPr>
        <p:spPr>
          <a:xfrm>
            <a:off x="8700714" y="4768410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school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05BE5-5963-F4C7-D2E9-07B5C669E6FB}"/>
              </a:ext>
            </a:extLst>
          </p:cNvPr>
          <p:cNvSpPr txBox="1"/>
          <p:nvPr/>
        </p:nvSpPr>
        <p:spPr>
          <a:xfrm>
            <a:off x="2488749" y="1712799"/>
            <a:ext cx="8561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TRUST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B568F-7645-B0BA-C467-AB957E5C136B}"/>
              </a:ext>
            </a:extLst>
          </p:cNvPr>
          <p:cNvSpPr txBox="1"/>
          <p:nvPr/>
        </p:nvSpPr>
        <p:spPr>
          <a:xfrm>
            <a:off x="3512514" y="1825873"/>
            <a:ext cx="1082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RESPECT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C0A5A-0B6A-3D2E-A502-A813FA480A4A}"/>
              </a:ext>
            </a:extLst>
          </p:cNvPr>
          <p:cNvSpPr txBox="1"/>
          <p:nvPr/>
        </p:nvSpPr>
        <p:spPr>
          <a:xfrm>
            <a:off x="4804054" y="1766474"/>
            <a:ext cx="14007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SOLIDARITY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532BC-9B4B-8A06-18DF-259D3CEB9E28}"/>
              </a:ext>
            </a:extLst>
          </p:cNvPr>
          <p:cNvSpPr txBox="1"/>
          <p:nvPr/>
        </p:nvSpPr>
        <p:spPr>
          <a:xfrm>
            <a:off x="6355669" y="1867936"/>
            <a:ext cx="192437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RESPONSABILITY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1A635E-0AED-6067-7B42-0FBFFC2BF7A3}"/>
              </a:ext>
            </a:extLst>
          </p:cNvPr>
          <p:cNvSpPr txBox="1"/>
          <p:nvPr/>
        </p:nvSpPr>
        <p:spPr>
          <a:xfrm>
            <a:off x="8394545" y="1744775"/>
            <a:ext cx="23228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HIGHT EXPECTATION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EF3417-7081-942B-6577-73C338D2936D}"/>
              </a:ext>
            </a:extLst>
          </p:cNvPr>
          <p:cNvSpPr/>
          <p:nvPr/>
        </p:nvSpPr>
        <p:spPr>
          <a:xfrm>
            <a:off x="4141039" y="6446482"/>
            <a:ext cx="282595" cy="27699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E12EED-98C6-E384-551D-E7127848B366}"/>
              </a:ext>
            </a:extLst>
          </p:cNvPr>
          <p:cNvSpPr/>
          <p:nvPr/>
        </p:nvSpPr>
        <p:spPr>
          <a:xfrm>
            <a:off x="6012865" y="6446482"/>
            <a:ext cx="282595" cy="27699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5519A-1B66-384B-11CD-B9A9FA033C0F}"/>
              </a:ext>
            </a:extLst>
          </p:cNvPr>
          <p:cNvSpPr txBox="1"/>
          <p:nvPr/>
        </p:nvSpPr>
        <p:spPr>
          <a:xfrm>
            <a:off x="6299390" y="6446482"/>
            <a:ext cx="346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 LINE TO CONNECT MOMENTS TO PN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3B347C-5BE5-C18B-D597-BB1E4EAA764F}"/>
              </a:ext>
            </a:extLst>
          </p:cNvPr>
          <p:cNvSpPr txBox="1"/>
          <p:nvPr/>
        </p:nvSpPr>
        <p:spPr>
          <a:xfrm>
            <a:off x="4423634" y="6469038"/>
            <a:ext cx="1375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PAPER PER TEAM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FDFB31-3C71-C655-89A2-AE19850DCCEF}"/>
              </a:ext>
            </a:extLst>
          </p:cNvPr>
          <p:cNvSpPr/>
          <p:nvPr/>
        </p:nvSpPr>
        <p:spPr>
          <a:xfrm>
            <a:off x="9927843" y="6436750"/>
            <a:ext cx="282595" cy="276999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0C7DEB-20AB-43E2-D499-A3E92142AC24}"/>
              </a:ext>
            </a:extLst>
          </p:cNvPr>
          <p:cNvSpPr txBox="1"/>
          <p:nvPr/>
        </p:nvSpPr>
        <p:spPr>
          <a:xfrm>
            <a:off x="10221353" y="6408073"/>
            <a:ext cx="71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BAE531-F295-F0C5-C40A-1797E4462311}"/>
              </a:ext>
            </a:extLst>
          </p:cNvPr>
          <p:cNvSpPr txBox="1"/>
          <p:nvPr/>
        </p:nvSpPr>
        <p:spPr>
          <a:xfrm>
            <a:off x="2048790" y="6464200"/>
            <a:ext cx="206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8B78E5-D8F8-30B3-03CE-C48B023EAACD}"/>
              </a:ext>
            </a:extLst>
          </p:cNvPr>
          <p:cNvCxnSpPr>
            <a:cxnSpLocks/>
          </p:cNvCxnSpPr>
          <p:nvPr/>
        </p:nvCxnSpPr>
        <p:spPr>
          <a:xfrm>
            <a:off x="6095999" y="2144885"/>
            <a:ext cx="583097" cy="2741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219955-F461-32B6-1E95-15B80910956C}"/>
              </a:ext>
            </a:extLst>
          </p:cNvPr>
          <p:cNvCxnSpPr>
            <a:cxnSpLocks/>
          </p:cNvCxnSpPr>
          <p:nvPr/>
        </p:nvCxnSpPr>
        <p:spPr>
          <a:xfrm>
            <a:off x="6121925" y="2166584"/>
            <a:ext cx="3158516" cy="2632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8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E9A953-4752-6466-AF89-E357235A7BF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9524BEF-3D65-29AE-EF30-7823506A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2075F6B-1783-2B30-CC05-1DD1D89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F64219B-8D39-1DDE-E028-87394BF0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E3F16-ABDD-8828-B457-A5B6887D752C}"/>
              </a:ext>
            </a:extLst>
          </p:cNvPr>
          <p:cNvSpPr txBox="1"/>
          <p:nvPr/>
        </p:nvSpPr>
        <p:spPr>
          <a:xfrm>
            <a:off x="1751736" y="903686"/>
            <a:ext cx="963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Which </a:t>
            </a:r>
            <a:r>
              <a:rPr lang="en-US" sz="3600" b="1" dirty="0">
                <a:solidFill>
                  <a:schemeClr val="accent6"/>
                </a:solidFill>
              </a:rPr>
              <a:t>PN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b="1" dirty="0">
                <a:solidFill>
                  <a:schemeClr val="accent6"/>
                </a:solidFill>
              </a:rPr>
              <a:t>values </a:t>
            </a:r>
            <a:r>
              <a:rPr lang="en-US" sz="3600" dirty="0"/>
              <a:t>can you apply on each moment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EAF18-84DB-AF00-A66F-65C603815158}"/>
              </a:ext>
            </a:extLst>
          </p:cNvPr>
          <p:cNvSpPr txBox="1"/>
          <p:nvPr/>
        </p:nvSpPr>
        <p:spPr>
          <a:xfrm>
            <a:off x="1287656" y="3012809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3C0FD-4B45-5788-10D7-BC2040B7C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97" y="3555430"/>
            <a:ext cx="661988" cy="766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525F2E-BFFD-2EBE-3977-6D8EE5CF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36" y="3574499"/>
            <a:ext cx="767051" cy="728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463C23-96CD-C77E-A14D-EF55B7A8C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812" y="3293674"/>
            <a:ext cx="892508" cy="9864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DC682F-8BE0-C772-2615-2775178E1B2D}"/>
              </a:ext>
            </a:extLst>
          </p:cNvPr>
          <p:cNvCxnSpPr>
            <a:cxnSpLocks/>
          </p:cNvCxnSpPr>
          <p:nvPr/>
        </p:nvCxnSpPr>
        <p:spPr>
          <a:xfrm>
            <a:off x="4115702" y="2918585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7E2EEB-1DEB-66A8-DDC4-28D410533F25}"/>
              </a:ext>
            </a:extLst>
          </p:cNvPr>
          <p:cNvSpPr txBox="1"/>
          <p:nvPr/>
        </p:nvSpPr>
        <p:spPr>
          <a:xfrm>
            <a:off x="5246818" y="3031919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 CLASS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0C81D6-BC7C-C0AF-DEC6-77C85F9AE6F3}"/>
              </a:ext>
            </a:extLst>
          </p:cNvPr>
          <p:cNvCxnSpPr>
            <a:cxnSpLocks/>
          </p:cNvCxnSpPr>
          <p:nvPr/>
        </p:nvCxnSpPr>
        <p:spPr>
          <a:xfrm>
            <a:off x="8301733" y="2918585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2C502A-C697-9326-69DB-D3D3856318BD}"/>
              </a:ext>
            </a:extLst>
          </p:cNvPr>
          <p:cNvSpPr txBox="1"/>
          <p:nvPr/>
        </p:nvSpPr>
        <p:spPr>
          <a:xfrm>
            <a:off x="8612315" y="3031919"/>
            <a:ext cx="269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WEEK 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B1DE2-E1FD-2253-56B2-C88E0D104490}"/>
              </a:ext>
            </a:extLst>
          </p:cNvPr>
          <p:cNvCxnSpPr>
            <a:cxnSpLocks/>
          </p:cNvCxnSpPr>
          <p:nvPr/>
        </p:nvCxnSpPr>
        <p:spPr>
          <a:xfrm>
            <a:off x="422631" y="4666948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95A115-D2C6-177F-3C72-367825A3A0F3}"/>
              </a:ext>
            </a:extLst>
          </p:cNvPr>
          <p:cNvSpPr txBox="1"/>
          <p:nvPr/>
        </p:nvSpPr>
        <p:spPr>
          <a:xfrm>
            <a:off x="762254" y="5026179"/>
            <a:ext cx="329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 teacher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in 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B84A7-0644-99AB-853B-8C5063820E8C}"/>
              </a:ext>
            </a:extLst>
          </p:cNvPr>
          <p:cNvSpPr txBox="1"/>
          <p:nvPr/>
        </p:nvSpPr>
        <p:spPr>
          <a:xfrm>
            <a:off x="4859258" y="4999952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with peers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 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C03BE-033C-DFDB-0D5D-4E5AC54DE847}"/>
              </a:ext>
            </a:extLst>
          </p:cNvPr>
          <p:cNvSpPr txBox="1"/>
          <p:nvPr/>
        </p:nvSpPr>
        <p:spPr>
          <a:xfrm>
            <a:off x="8692533" y="4958690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school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EF987-3C19-C6C0-01C7-1879855D73AB}"/>
              </a:ext>
            </a:extLst>
          </p:cNvPr>
          <p:cNvSpPr txBox="1"/>
          <p:nvPr/>
        </p:nvSpPr>
        <p:spPr>
          <a:xfrm>
            <a:off x="174646" y="6308602"/>
            <a:ext cx="85619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TRUST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431944-8036-4855-5C15-17E3523EE080}"/>
              </a:ext>
            </a:extLst>
          </p:cNvPr>
          <p:cNvSpPr txBox="1"/>
          <p:nvPr/>
        </p:nvSpPr>
        <p:spPr>
          <a:xfrm>
            <a:off x="3596080" y="4036883"/>
            <a:ext cx="108292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RESPECT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9279D-8175-7843-6D5E-93DB3A425CCB}"/>
              </a:ext>
            </a:extLst>
          </p:cNvPr>
          <p:cNvSpPr txBox="1"/>
          <p:nvPr/>
        </p:nvSpPr>
        <p:spPr>
          <a:xfrm>
            <a:off x="7559495" y="3899813"/>
            <a:ext cx="140076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SOLIDARITY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452A22-5566-D0A3-7878-BB417894FB90}"/>
              </a:ext>
            </a:extLst>
          </p:cNvPr>
          <p:cNvSpPr txBox="1"/>
          <p:nvPr/>
        </p:nvSpPr>
        <p:spPr>
          <a:xfrm>
            <a:off x="7028655" y="6184961"/>
            <a:ext cx="1924373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RESPONSABILITY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D3A948-3996-4F0D-3748-3C689A337169}"/>
              </a:ext>
            </a:extLst>
          </p:cNvPr>
          <p:cNvSpPr txBox="1"/>
          <p:nvPr/>
        </p:nvSpPr>
        <p:spPr>
          <a:xfrm>
            <a:off x="3217830" y="6240624"/>
            <a:ext cx="2322880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HIGHT EXPECTATION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34C803-8EAD-E780-A575-3B96B8BF0C82}"/>
              </a:ext>
            </a:extLst>
          </p:cNvPr>
          <p:cNvCxnSpPr>
            <a:cxnSpLocks/>
          </p:cNvCxnSpPr>
          <p:nvPr/>
        </p:nvCxnSpPr>
        <p:spPr>
          <a:xfrm flipH="1">
            <a:off x="6944946" y="4280130"/>
            <a:ext cx="1349069" cy="719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1301AA-49F2-A56C-49E5-788457C8A307}"/>
              </a:ext>
            </a:extLst>
          </p:cNvPr>
          <p:cNvCxnSpPr>
            <a:cxnSpLocks/>
          </p:cNvCxnSpPr>
          <p:nvPr/>
        </p:nvCxnSpPr>
        <p:spPr>
          <a:xfrm>
            <a:off x="8419029" y="4280130"/>
            <a:ext cx="1244224" cy="633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E550FB-2D41-5B5F-D196-340D495E9457}"/>
              </a:ext>
            </a:extLst>
          </p:cNvPr>
          <p:cNvCxnSpPr>
            <a:cxnSpLocks/>
            <a:stCxn id="35" idx="0"/>
            <a:endCxn id="28" idx="1"/>
          </p:cNvCxnSpPr>
          <p:nvPr/>
        </p:nvCxnSpPr>
        <p:spPr>
          <a:xfrm flipV="1">
            <a:off x="7990842" y="5420355"/>
            <a:ext cx="701691" cy="764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D8DB0A-C43D-7D39-43EB-47782BD557A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168443" y="4436993"/>
            <a:ext cx="969100" cy="669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F16F42-900A-3740-7141-389773365C59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518787" y="6105707"/>
            <a:ext cx="699043" cy="334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95BC05-1DD5-224C-C2AC-ED163A44724F}"/>
              </a:ext>
            </a:extLst>
          </p:cNvPr>
          <p:cNvCxnSpPr>
            <a:cxnSpLocks/>
          </p:cNvCxnSpPr>
          <p:nvPr/>
        </p:nvCxnSpPr>
        <p:spPr>
          <a:xfrm flipV="1">
            <a:off x="4577201" y="5820545"/>
            <a:ext cx="603059" cy="418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8D728B-5ACB-D2C9-11C1-2A45D227833A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6504514" y="5923282"/>
            <a:ext cx="518492" cy="429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DDA97C7-6DDD-13BF-07DF-03195C0C4471}"/>
              </a:ext>
            </a:extLst>
          </p:cNvPr>
          <p:cNvCxnSpPr>
            <a:cxnSpLocks/>
          </p:cNvCxnSpPr>
          <p:nvPr/>
        </p:nvCxnSpPr>
        <p:spPr>
          <a:xfrm flipV="1">
            <a:off x="1046421" y="6161349"/>
            <a:ext cx="705315" cy="344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16B5AD-B53C-071E-C7EE-72C80FE8D596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90842" y="5848053"/>
            <a:ext cx="839715" cy="336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E8C252-A510-A251-D9D2-8C64A8E31ED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137543" y="4436993"/>
            <a:ext cx="1037686" cy="1024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3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393200" y="1500629"/>
            <a:ext cx="5207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What did we learn 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DISCUSS</a:t>
            </a:r>
          </a:p>
        </p:txBody>
      </p:sp>
      <p:pic>
        <p:nvPicPr>
          <p:cNvPr id="2" name="Picture 37">
            <a:extLst>
              <a:ext uri="{FF2B5EF4-FFF2-40B4-BE49-F238E27FC236}">
                <a16:creationId xmlns:a16="http://schemas.microsoft.com/office/drawing/2014/main" id="{1D9A6767-218D-000C-0003-1C880889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4" y="480042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8">
            <a:extLst>
              <a:ext uri="{FF2B5EF4-FFF2-40B4-BE49-F238E27FC236}">
                <a16:creationId xmlns:a16="http://schemas.microsoft.com/office/drawing/2014/main" id="{C015E60D-7517-6310-0CCF-BDDE1993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42" y="99405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93F3E-8038-1C70-D05D-1B63A3B4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38" y="606506"/>
            <a:ext cx="186684" cy="371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0B8BE-2555-66F0-3585-558BEE24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78" y="620747"/>
            <a:ext cx="186684" cy="371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76E3A-7EEA-3837-DDEE-33370085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55" y="916533"/>
            <a:ext cx="186684" cy="371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EE0A30-607A-FD56-C27D-2D3DB1F57AED}"/>
              </a:ext>
            </a:extLst>
          </p:cNvPr>
          <p:cNvSpPr txBox="1"/>
          <p:nvPr/>
        </p:nvSpPr>
        <p:spPr>
          <a:xfrm>
            <a:off x="393707" y="3203710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DRAW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748B15-180A-004D-795F-E40386B603BD}"/>
              </a:ext>
            </a:extLst>
          </p:cNvPr>
          <p:cNvSpPr/>
          <p:nvPr/>
        </p:nvSpPr>
        <p:spPr>
          <a:xfrm>
            <a:off x="562926" y="2654881"/>
            <a:ext cx="405238" cy="405238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26D81-F0C9-D83B-F033-51646CC8FDF6}"/>
              </a:ext>
            </a:extLst>
          </p:cNvPr>
          <p:cNvSpPr txBox="1"/>
          <p:nvPr/>
        </p:nvSpPr>
        <p:spPr>
          <a:xfrm>
            <a:off x="1468249" y="2755798"/>
            <a:ext cx="10160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Draw  on flip chart a  </a:t>
            </a:r>
            <a:r>
              <a:rPr lang="en-US" sz="2400" b="1" dirty="0"/>
              <a:t>mind map  </a:t>
            </a:r>
            <a:r>
              <a:rPr lang="en-US" sz="2400" dirty="0"/>
              <a:t>representing the</a:t>
            </a:r>
            <a:r>
              <a:rPr lang="en-US" sz="2400" b="1" dirty="0"/>
              <a:t> key words </a:t>
            </a:r>
            <a:r>
              <a:rPr lang="en-US" sz="2400" dirty="0"/>
              <a:t>of this lesson and their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5E1F4-9BAA-F275-6303-7BF8A7FF484E}"/>
              </a:ext>
            </a:extLst>
          </p:cNvPr>
          <p:cNvSpPr txBox="1"/>
          <p:nvPr/>
        </p:nvSpPr>
        <p:spPr>
          <a:xfrm>
            <a:off x="261874" y="4571468"/>
            <a:ext cx="99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SHARE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A31D0-C4C7-A7F0-9A9C-9681336F408A}"/>
              </a:ext>
            </a:extLst>
          </p:cNvPr>
          <p:cNvSpPr/>
          <p:nvPr/>
        </p:nvSpPr>
        <p:spPr>
          <a:xfrm>
            <a:off x="585788" y="4044455"/>
            <a:ext cx="405238" cy="405238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C2B23-B191-6EFD-1960-A75F61539749}"/>
              </a:ext>
            </a:extLst>
          </p:cNvPr>
          <p:cNvSpPr txBox="1"/>
          <p:nvPr/>
        </p:nvSpPr>
        <p:spPr>
          <a:xfrm>
            <a:off x="1531787" y="4279080"/>
            <a:ext cx="824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Present your flip char to another group</a:t>
            </a:r>
          </a:p>
        </p:txBody>
      </p:sp>
      <p:sp>
        <p:nvSpPr>
          <p:cNvPr id="20" name="Right Arrow 80">
            <a:extLst>
              <a:ext uri="{FF2B5EF4-FFF2-40B4-BE49-F238E27FC236}">
                <a16:creationId xmlns:a16="http://schemas.microsoft.com/office/drawing/2014/main" id="{B87E901E-BC0B-D296-8EA1-CA5ECE6537CE}"/>
              </a:ext>
            </a:extLst>
          </p:cNvPr>
          <p:cNvSpPr/>
          <p:nvPr/>
        </p:nvSpPr>
        <p:spPr>
          <a:xfrm>
            <a:off x="1452396" y="772705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85AE6D-60C9-5EB9-68CF-C40814FB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25" y="592938"/>
            <a:ext cx="158782" cy="3712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15D95A-553E-9EDB-2031-B29763C0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5" y="607179"/>
            <a:ext cx="158782" cy="3712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9A219F-EB7B-E725-F918-B3DA755A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42" y="902965"/>
            <a:ext cx="158782" cy="3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34488" y="2644470"/>
            <a:ext cx="10019312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What are  the</a:t>
            </a:r>
            <a:r>
              <a:rPr lang="en-US" sz="3200" b="1" dirty="0">
                <a:solidFill>
                  <a:srgbClr val="0070C0"/>
                </a:solidFill>
              </a:rPr>
              <a:t> TRAINER ROLES </a:t>
            </a:r>
            <a:r>
              <a:rPr lang="en-US" sz="3200" dirty="0"/>
              <a:t>during a class 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What are the</a:t>
            </a:r>
            <a:r>
              <a:rPr lang="en-US" sz="3200" b="1" dirty="0">
                <a:solidFill>
                  <a:srgbClr val="FF9900"/>
                </a:solidFill>
              </a:rPr>
              <a:t> STUDENT ROLES</a:t>
            </a:r>
            <a:r>
              <a:rPr lang="en-US" sz="3200" dirty="0"/>
              <a:t> in school life?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How can I apply </a:t>
            </a:r>
            <a:r>
              <a:rPr lang="en-US" sz="3200" b="1" dirty="0">
                <a:solidFill>
                  <a:srgbClr val="7030A0"/>
                </a:solidFill>
              </a:rPr>
              <a:t>PN VALUES </a:t>
            </a:r>
            <a:r>
              <a:rPr lang="en-US" sz="3200" dirty="0"/>
              <a:t>during my school life ? </a:t>
            </a: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2761312" y="1204967"/>
            <a:ext cx="7785431" cy="168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Compare your schedule with other classmates</a:t>
            </a:r>
            <a:endParaRPr dirty="0"/>
          </a:p>
        </p:txBody>
      </p:sp>
      <p:pic>
        <p:nvPicPr>
          <p:cNvPr id="398" name="Google Shape;3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82" y="595367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5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400" name="Google Shape;4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522" y="595367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5"/>
          <p:cNvSpPr txBox="1"/>
          <p:nvPr/>
        </p:nvSpPr>
        <p:spPr>
          <a:xfrm>
            <a:off x="4172005" y="366056"/>
            <a:ext cx="40386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32ED6-53C4-4FCB-1A18-29041C610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61933">
            <a:off x="3420420" y="2744575"/>
            <a:ext cx="4315874" cy="2703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1B1E-42FD-62C6-9E44-F9EA8D20D60E}"/>
              </a:ext>
            </a:extLst>
          </p:cNvPr>
          <p:cNvSpPr txBox="1"/>
          <p:nvPr/>
        </p:nvSpPr>
        <p:spPr>
          <a:xfrm>
            <a:off x="1877581" y="2027979"/>
            <a:ext cx="9393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During a </a:t>
            </a:r>
            <a:r>
              <a:rPr lang="en-US" sz="4000" b="1" dirty="0">
                <a:solidFill>
                  <a:schemeClr val="accent6"/>
                </a:solidFill>
              </a:rPr>
              <a:t>class</a:t>
            </a:r>
            <a:r>
              <a:rPr lang="en-US" sz="4000" dirty="0"/>
              <a:t>, we have different moments…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A953-4752-6466-AF89-E357235A7BF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9524BEF-3D65-29AE-EF30-7823506A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2075F6B-1783-2B30-CC05-1DD1D89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05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F64219B-8D39-1DDE-E028-87394BF0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01B0F3-E2FB-9454-40FD-5E0BA70627BD}"/>
              </a:ext>
            </a:extLst>
          </p:cNvPr>
          <p:cNvCxnSpPr>
            <a:cxnSpLocks/>
          </p:cNvCxnSpPr>
          <p:nvPr/>
        </p:nvCxnSpPr>
        <p:spPr>
          <a:xfrm>
            <a:off x="336161" y="4898600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04BC9A4-85D2-8A23-EE9C-4134B92A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415" y="3986167"/>
            <a:ext cx="849970" cy="6639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C3B9D3-DAB7-C324-B34D-D87071D567D6}"/>
              </a:ext>
            </a:extLst>
          </p:cNvPr>
          <p:cNvSpPr txBox="1"/>
          <p:nvPr/>
        </p:nvSpPr>
        <p:spPr>
          <a:xfrm>
            <a:off x="368093" y="3936077"/>
            <a:ext cx="11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the class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BF7AD-2894-DD90-E903-210A8BCC01BE}"/>
              </a:ext>
            </a:extLst>
          </p:cNvPr>
          <p:cNvSpPr txBox="1"/>
          <p:nvPr/>
        </p:nvSpPr>
        <p:spPr>
          <a:xfrm>
            <a:off x="1981021" y="3936077"/>
            <a:ext cx="131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learn something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B62C8-98BB-8922-CC90-7C766E221CCD}"/>
              </a:ext>
            </a:extLst>
          </p:cNvPr>
          <p:cNvSpPr txBox="1"/>
          <p:nvPr/>
        </p:nvSpPr>
        <p:spPr>
          <a:xfrm>
            <a:off x="3873568" y="3933838"/>
            <a:ext cx="1890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</a:t>
            </a:r>
          </a:p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group 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105B3-DD0D-3D23-AF01-60B7C2C57820}"/>
              </a:ext>
            </a:extLst>
          </p:cNvPr>
          <p:cNvSpPr txBox="1"/>
          <p:nvPr/>
        </p:nvSpPr>
        <p:spPr>
          <a:xfrm>
            <a:off x="6053839" y="3942240"/>
            <a:ext cx="158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don’t understand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DC2C5-8BD5-2787-B12F-A979AE39AA27}"/>
              </a:ext>
            </a:extLst>
          </p:cNvPr>
          <p:cNvSpPr txBox="1"/>
          <p:nvPr/>
        </p:nvSpPr>
        <p:spPr>
          <a:xfrm>
            <a:off x="9510237" y="3885026"/>
            <a:ext cx="17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check our understanding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540257-CF0F-074C-375D-8D36FDC425BB}"/>
              </a:ext>
            </a:extLst>
          </p:cNvPr>
          <p:cNvSpPr txBox="1"/>
          <p:nvPr/>
        </p:nvSpPr>
        <p:spPr>
          <a:xfrm>
            <a:off x="7862114" y="3885026"/>
            <a:ext cx="142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present our work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FD2627-34A4-2835-4D10-79359C97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32" y="668243"/>
            <a:ext cx="1086763" cy="103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2844B-4859-44E2-83DD-EB61F332D5FD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ADA9A2-C675-A777-0232-E5204D722A8D}"/>
              </a:ext>
            </a:extLst>
          </p:cNvPr>
          <p:cNvSpPr txBox="1"/>
          <p:nvPr/>
        </p:nvSpPr>
        <p:spPr>
          <a:xfrm>
            <a:off x="2174233" y="805252"/>
            <a:ext cx="933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For each moments, what</a:t>
            </a:r>
            <a:r>
              <a:rPr lang="en-US" sz="3600" dirty="0">
                <a:latin typeface="Colibri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olibri"/>
              </a:rPr>
              <a:t>are the </a:t>
            </a:r>
            <a:r>
              <a:rPr lang="en-US" sz="3600" b="1" dirty="0">
                <a:solidFill>
                  <a:schemeClr val="accent4"/>
                </a:solidFill>
                <a:latin typeface="Colibri"/>
              </a:rPr>
              <a:t>trainer’s roles </a:t>
            </a:r>
            <a:r>
              <a:rPr lang="en-US" sz="3600" dirty="0">
                <a:solidFill>
                  <a:schemeClr val="tx1"/>
                </a:solidFill>
                <a:latin typeface="Colibri"/>
              </a:rPr>
              <a:t>?</a:t>
            </a: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62328C-2CD8-5FBE-EE05-A544F24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35" y="503424"/>
            <a:ext cx="250046" cy="4973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9869BA-518F-89FE-5B9C-D98FC8C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02" y="511826"/>
            <a:ext cx="250046" cy="497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DA932F-5ABB-55C9-3E5A-25905B04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89" y="511825"/>
            <a:ext cx="250046" cy="49731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04196DB-5A9D-87F7-2C34-73B762225885}"/>
              </a:ext>
            </a:extLst>
          </p:cNvPr>
          <p:cNvSpPr/>
          <p:nvPr/>
        </p:nvSpPr>
        <p:spPr>
          <a:xfrm>
            <a:off x="3087901" y="575130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611FB2-4E94-7B7F-563E-670C12546B8C}"/>
              </a:ext>
            </a:extLst>
          </p:cNvPr>
          <p:cNvSpPr/>
          <p:nvPr/>
        </p:nvSpPr>
        <p:spPr>
          <a:xfrm>
            <a:off x="5591823" y="575130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68AA0F-68E9-0E1D-02A6-6F6656DF66C8}"/>
              </a:ext>
            </a:extLst>
          </p:cNvPr>
          <p:cNvSpPr txBox="1"/>
          <p:nvPr/>
        </p:nvSpPr>
        <p:spPr>
          <a:xfrm>
            <a:off x="6007100" y="5761984"/>
            <a:ext cx="231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 IN TEAM 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37264-75D5-064C-36A6-75C30C8D7DB4}"/>
              </a:ext>
            </a:extLst>
          </p:cNvPr>
          <p:cNvSpPr txBox="1"/>
          <p:nvPr/>
        </p:nvSpPr>
        <p:spPr>
          <a:xfrm>
            <a:off x="3474954" y="5761984"/>
            <a:ext cx="1500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TEAMS !!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ED1A6A-51EA-12A0-784D-9F2DC975CBDC}"/>
              </a:ext>
            </a:extLst>
          </p:cNvPr>
          <p:cNvSpPr/>
          <p:nvPr/>
        </p:nvSpPr>
        <p:spPr>
          <a:xfrm>
            <a:off x="8451096" y="5751302"/>
            <a:ext cx="364737" cy="35751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60678C-03D4-224A-7898-61995ADEE4DA}"/>
              </a:ext>
            </a:extLst>
          </p:cNvPr>
          <p:cNvSpPr txBox="1"/>
          <p:nvPr/>
        </p:nvSpPr>
        <p:spPr>
          <a:xfrm>
            <a:off x="8878281" y="5761984"/>
            <a:ext cx="260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 TO THE CLASS !!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550567-8CB1-FF39-74AA-5EC774B5F989}"/>
              </a:ext>
            </a:extLst>
          </p:cNvPr>
          <p:cNvCxnSpPr>
            <a:cxnSpLocks/>
          </p:cNvCxnSpPr>
          <p:nvPr/>
        </p:nvCxnSpPr>
        <p:spPr>
          <a:xfrm>
            <a:off x="320776" y="3611614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A425CE5-38CB-0D1F-7149-C8344F04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030" y="2699181"/>
            <a:ext cx="849970" cy="6639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1CBD523-34D4-BF6E-7E77-9F719EE14EFB}"/>
              </a:ext>
            </a:extLst>
          </p:cNvPr>
          <p:cNvSpPr txBox="1"/>
          <p:nvPr/>
        </p:nvSpPr>
        <p:spPr>
          <a:xfrm>
            <a:off x="440663" y="2185855"/>
            <a:ext cx="11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the class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11FF5D-1041-A640-91BA-F01CA22BAF4B}"/>
              </a:ext>
            </a:extLst>
          </p:cNvPr>
          <p:cNvSpPr txBox="1"/>
          <p:nvPr/>
        </p:nvSpPr>
        <p:spPr>
          <a:xfrm>
            <a:off x="2053591" y="2185855"/>
            <a:ext cx="131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learn something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C6D795-1B62-A88E-9F0D-2DBEA08F020B}"/>
              </a:ext>
            </a:extLst>
          </p:cNvPr>
          <p:cNvSpPr txBox="1"/>
          <p:nvPr/>
        </p:nvSpPr>
        <p:spPr>
          <a:xfrm>
            <a:off x="3730299" y="2169177"/>
            <a:ext cx="1890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</a:t>
            </a:r>
          </a:p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group 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AE3F7D-38A6-5019-B4AD-88235697EFD3}"/>
              </a:ext>
            </a:extLst>
          </p:cNvPr>
          <p:cNvSpPr txBox="1"/>
          <p:nvPr/>
        </p:nvSpPr>
        <p:spPr>
          <a:xfrm>
            <a:off x="6126409" y="2192018"/>
            <a:ext cx="158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don’t understand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BE6B2-CB4B-E695-1392-1DCEE04E23EA}"/>
              </a:ext>
            </a:extLst>
          </p:cNvPr>
          <p:cNvSpPr txBox="1"/>
          <p:nvPr/>
        </p:nvSpPr>
        <p:spPr>
          <a:xfrm>
            <a:off x="9582807" y="2134804"/>
            <a:ext cx="17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check our understanding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89CAE-C0EC-CD6E-02DA-75CCE9BB32E5}"/>
              </a:ext>
            </a:extLst>
          </p:cNvPr>
          <p:cNvSpPr txBox="1"/>
          <p:nvPr/>
        </p:nvSpPr>
        <p:spPr>
          <a:xfrm>
            <a:off x="7934684" y="2134804"/>
            <a:ext cx="142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present our work</a:t>
            </a: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69B2EC64-58C3-4BE9-4D44-2F7B6805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2B064BB-ACC5-BC32-A74C-991970D2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20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00015-1849-26E9-1E84-B253384F543E}"/>
              </a:ext>
            </a:extLst>
          </p:cNvPr>
          <p:cNvSpPr txBox="1"/>
          <p:nvPr/>
        </p:nvSpPr>
        <p:spPr>
          <a:xfrm>
            <a:off x="81312" y="6108817"/>
            <a:ext cx="2685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COMPLETE THIS ACTIVITY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5F6281-0335-53CE-F990-9CD162A66B80}"/>
              </a:ext>
            </a:extLst>
          </p:cNvPr>
          <p:cNvSpPr txBox="1"/>
          <p:nvPr/>
        </p:nvSpPr>
        <p:spPr>
          <a:xfrm>
            <a:off x="3184813" y="6214093"/>
            <a:ext cx="2407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students per team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speaker, 1 note taker</a:t>
            </a:r>
            <a:endParaRPr lang="en-US" sz="1200" i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E9D147-FFCF-4963-F050-DE79F50866DD}"/>
              </a:ext>
            </a:extLst>
          </p:cNvPr>
          <p:cNvSpPr txBox="1"/>
          <p:nvPr/>
        </p:nvSpPr>
        <p:spPr>
          <a:xfrm>
            <a:off x="5836914" y="6226477"/>
            <a:ext cx="2407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  <a:endParaRPr lang="en-US" sz="1200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05BC0D-0D0F-803E-3E13-11E75A978590}"/>
              </a:ext>
            </a:extLst>
          </p:cNvPr>
          <p:cNvSpPr txBox="1"/>
          <p:nvPr/>
        </p:nvSpPr>
        <p:spPr>
          <a:xfrm>
            <a:off x="8841833" y="6204870"/>
            <a:ext cx="2407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min</a:t>
            </a:r>
            <a:endParaRPr lang="en-US" sz="1200" i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1D7729-2BF1-96DB-55C2-D65BC8A73D0A}"/>
              </a:ext>
            </a:extLst>
          </p:cNvPr>
          <p:cNvCxnSpPr>
            <a:cxnSpLocks/>
          </p:cNvCxnSpPr>
          <p:nvPr/>
        </p:nvCxnSpPr>
        <p:spPr>
          <a:xfrm>
            <a:off x="331253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3A50FCE-54B2-8386-DD89-49750C7A2C24}"/>
              </a:ext>
            </a:extLst>
          </p:cNvPr>
          <p:cNvCxnSpPr>
            <a:cxnSpLocks/>
          </p:cNvCxnSpPr>
          <p:nvPr/>
        </p:nvCxnSpPr>
        <p:spPr>
          <a:xfrm>
            <a:off x="1993540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57A5C6-93E0-63FF-EF9C-45AAC369ADE7}"/>
              </a:ext>
            </a:extLst>
          </p:cNvPr>
          <p:cNvCxnSpPr>
            <a:cxnSpLocks/>
          </p:cNvCxnSpPr>
          <p:nvPr/>
        </p:nvCxnSpPr>
        <p:spPr>
          <a:xfrm>
            <a:off x="3946138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E972E2-FECB-2313-7DFE-0003CAD7D0B5}"/>
              </a:ext>
            </a:extLst>
          </p:cNvPr>
          <p:cNvCxnSpPr>
            <a:cxnSpLocks/>
          </p:cNvCxnSpPr>
          <p:nvPr/>
        </p:nvCxnSpPr>
        <p:spPr>
          <a:xfrm>
            <a:off x="5912926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850F40-BB4B-2D3B-64FA-615EE0C8EC50}"/>
              </a:ext>
            </a:extLst>
          </p:cNvPr>
          <p:cNvCxnSpPr>
            <a:cxnSpLocks/>
          </p:cNvCxnSpPr>
          <p:nvPr/>
        </p:nvCxnSpPr>
        <p:spPr>
          <a:xfrm>
            <a:off x="7721547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5E2DC1-9D6E-0D8C-DE59-194FB2E0F0B0}"/>
              </a:ext>
            </a:extLst>
          </p:cNvPr>
          <p:cNvCxnSpPr>
            <a:cxnSpLocks/>
          </p:cNvCxnSpPr>
          <p:nvPr/>
        </p:nvCxnSpPr>
        <p:spPr>
          <a:xfrm>
            <a:off x="9582807" y="48608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2E44A9-FF2E-C92A-2881-1EB980430E5F}"/>
              </a:ext>
            </a:extLst>
          </p:cNvPr>
          <p:cNvCxnSpPr/>
          <p:nvPr/>
        </p:nvCxnSpPr>
        <p:spPr>
          <a:xfrm>
            <a:off x="1028700" y="2971800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8D19A0-AEC8-BEF8-96E1-F30D80463948}"/>
              </a:ext>
            </a:extLst>
          </p:cNvPr>
          <p:cNvCxnSpPr/>
          <p:nvPr/>
        </p:nvCxnSpPr>
        <p:spPr>
          <a:xfrm>
            <a:off x="2766599" y="2891502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E33EB-5A4F-CB62-0A9A-46F9578AFAD2}"/>
              </a:ext>
            </a:extLst>
          </p:cNvPr>
          <p:cNvCxnSpPr/>
          <p:nvPr/>
        </p:nvCxnSpPr>
        <p:spPr>
          <a:xfrm>
            <a:off x="4684572" y="2899904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304ADB-28EC-8629-05B8-D039ECB8735E}"/>
              </a:ext>
            </a:extLst>
          </p:cNvPr>
          <p:cNvCxnSpPr/>
          <p:nvPr/>
        </p:nvCxnSpPr>
        <p:spPr>
          <a:xfrm>
            <a:off x="6642475" y="2899904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B14642-3DD7-8B0B-6B64-13FE97CF8BF3}"/>
              </a:ext>
            </a:extLst>
          </p:cNvPr>
          <p:cNvCxnSpPr/>
          <p:nvPr/>
        </p:nvCxnSpPr>
        <p:spPr>
          <a:xfrm>
            <a:off x="8451096" y="2877063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2E4A5-B124-D05E-B98B-B69239E4D49D}"/>
              </a:ext>
            </a:extLst>
          </p:cNvPr>
          <p:cNvCxnSpPr/>
          <p:nvPr/>
        </p:nvCxnSpPr>
        <p:spPr>
          <a:xfrm>
            <a:off x="10242343" y="2860228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1C74A3-BEEB-CE13-ACD0-226A32791ADA}"/>
              </a:ext>
            </a:extLst>
          </p:cNvPr>
          <p:cNvSpPr txBox="1"/>
          <p:nvPr/>
        </p:nvSpPr>
        <p:spPr>
          <a:xfrm>
            <a:off x="5912926" y="4160040"/>
            <a:ext cx="157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Guide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13416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578FF0-3B6E-4FBD-BBFA-9198407222F0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7A1BF1A-3742-46C7-8AA5-36106E74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58254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52620E6-10AA-4A8E-AC7B-AA8FEDDF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1" y="1004016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8FEE76A3-536B-4D33-BDB7-38CB8C49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C4A0CD-F21D-41C1-AD30-8ABC7DC710FD}"/>
              </a:ext>
            </a:extLst>
          </p:cNvPr>
          <p:cNvSpPr txBox="1"/>
          <p:nvPr/>
        </p:nvSpPr>
        <p:spPr>
          <a:xfrm>
            <a:off x="3834903" y="4379918"/>
            <a:ext cx="209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Activity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Organizer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B0BB9-A879-96FF-7119-48F0D9D058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8" y="5832582"/>
            <a:ext cx="761878" cy="761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3A0EC-E755-88C1-87BB-0CF8ABA5AAE6}"/>
              </a:ext>
            </a:extLst>
          </p:cNvPr>
          <p:cNvSpPr txBox="1"/>
          <p:nvPr/>
        </p:nvSpPr>
        <p:spPr>
          <a:xfrm>
            <a:off x="0" y="4431454"/>
            <a:ext cx="1786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Students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Motivator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3AEFD-16F1-74CF-8D0E-BF6D91C2F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430" y="5780357"/>
            <a:ext cx="758140" cy="811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74B63A-189B-B74B-D1B9-D89CDD332C44}"/>
              </a:ext>
            </a:extLst>
          </p:cNvPr>
          <p:cNvSpPr txBox="1"/>
          <p:nvPr/>
        </p:nvSpPr>
        <p:spPr>
          <a:xfrm>
            <a:off x="1744846" y="4405686"/>
            <a:ext cx="209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Information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 Provider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E5674-DB81-F8FB-E5BE-77AA552F7F56}"/>
              </a:ext>
            </a:extLst>
          </p:cNvPr>
          <p:cNvSpPr txBox="1"/>
          <p:nvPr/>
        </p:nvSpPr>
        <p:spPr>
          <a:xfrm>
            <a:off x="3644982" y="296130"/>
            <a:ext cx="400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r>
              <a:rPr lang="en-US" sz="4000" dirty="0">
                <a:solidFill>
                  <a:schemeClr val="tx1"/>
                </a:solidFill>
                <a:latin typeface="Colibri"/>
              </a:rPr>
              <a:t>he </a:t>
            </a:r>
            <a:r>
              <a:rPr lang="en-US" sz="4000" b="1" dirty="0">
                <a:solidFill>
                  <a:schemeClr val="accent6"/>
                </a:solidFill>
                <a:latin typeface="Colibri"/>
              </a:rPr>
              <a:t>trainer’s roles</a:t>
            </a:r>
            <a:endParaRPr lang="en-US" sz="4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B49D6D-2F14-321B-C5A7-0977522002C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3278">
            <a:off x="9212281" y="5875753"/>
            <a:ext cx="761878" cy="7618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8F2F1F-52D1-56DB-359F-3E825CAD0B1E}"/>
              </a:ext>
            </a:extLst>
          </p:cNvPr>
          <p:cNvSpPr txBox="1"/>
          <p:nvPr/>
        </p:nvSpPr>
        <p:spPr>
          <a:xfrm>
            <a:off x="8658104" y="4326902"/>
            <a:ext cx="178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Work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Evaluator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7640849-09C5-43AF-0FFC-B82438301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450" y="5776670"/>
            <a:ext cx="932498" cy="9324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0DA69F-9476-163A-CC26-E904EAA7E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422" y="5970700"/>
            <a:ext cx="783694" cy="711027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9B668CE-0FF2-42F5-3B95-B25C410AC352}"/>
              </a:ext>
            </a:extLst>
          </p:cNvPr>
          <p:cNvCxnSpPr>
            <a:cxnSpLocks/>
          </p:cNvCxnSpPr>
          <p:nvPr/>
        </p:nvCxnSpPr>
        <p:spPr>
          <a:xfrm>
            <a:off x="312937" y="3528842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C2ED816A-4705-A3C9-5515-48BA36893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4191" y="2616409"/>
            <a:ext cx="849970" cy="663959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210D075B-37B1-B1A4-B753-678A11EAAB81}"/>
              </a:ext>
            </a:extLst>
          </p:cNvPr>
          <p:cNvSpPr txBox="1"/>
          <p:nvPr/>
        </p:nvSpPr>
        <p:spPr>
          <a:xfrm>
            <a:off x="432824" y="2103083"/>
            <a:ext cx="11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the class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E6B094C-64B4-BD63-A299-C4479BBD514D}"/>
              </a:ext>
            </a:extLst>
          </p:cNvPr>
          <p:cNvSpPr txBox="1"/>
          <p:nvPr/>
        </p:nvSpPr>
        <p:spPr>
          <a:xfrm>
            <a:off x="2045752" y="2103083"/>
            <a:ext cx="131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learn something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E37FAC8-4FEF-59E3-1FE4-71F0F37DC739}"/>
              </a:ext>
            </a:extLst>
          </p:cNvPr>
          <p:cNvSpPr txBox="1"/>
          <p:nvPr/>
        </p:nvSpPr>
        <p:spPr>
          <a:xfrm>
            <a:off x="3938299" y="2100844"/>
            <a:ext cx="1890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</a:t>
            </a:r>
          </a:p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group work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7F891E1-EA50-F12F-30C7-3A5E89BDC7D1}"/>
              </a:ext>
            </a:extLst>
          </p:cNvPr>
          <p:cNvSpPr txBox="1"/>
          <p:nvPr/>
        </p:nvSpPr>
        <p:spPr>
          <a:xfrm>
            <a:off x="6118570" y="2109246"/>
            <a:ext cx="158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don’t understand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92FF35D-D25D-F9DD-8283-4DC9F6FE4946}"/>
              </a:ext>
            </a:extLst>
          </p:cNvPr>
          <p:cNvSpPr txBox="1"/>
          <p:nvPr/>
        </p:nvSpPr>
        <p:spPr>
          <a:xfrm>
            <a:off x="9574968" y="2052032"/>
            <a:ext cx="176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check our understanding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EEF69A33-B420-968D-4E3F-48645F8DE594}"/>
              </a:ext>
            </a:extLst>
          </p:cNvPr>
          <p:cNvSpPr txBox="1"/>
          <p:nvPr/>
        </p:nvSpPr>
        <p:spPr>
          <a:xfrm>
            <a:off x="7926845" y="2052032"/>
            <a:ext cx="142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present our work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1DD99284-7D80-B591-67A7-932E287BE781}"/>
              </a:ext>
            </a:extLst>
          </p:cNvPr>
          <p:cNvCxnSpPr/>
          <p:nvPr/>
        </p:nvCxnSpPr>
        <p:spPr>
          <a:xfrm>
            <a:off x="1028700" y="2971800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4A1BA87E-D37B-DD0C-C974-9545DBADF9CB}"/>
              </a:ext>
            </a:extLst>
          </p:cNvPr>
          <p:cNvCxnSpPr/>
          <p:nvPr/>
        </p:nvCxnSpPr>
        <p:spPr>
          <a:xfrm>
            <a:off x="2857500" y="3018638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C07D4E4-9A94-8CFC-4DF9-2D78B230DC37}"/>
              </a:ext>
            </a:extLst>
          </p:cNvPr>
          <p:cNvCxnSpPr/>
          <p:nvPr/>
        </p:nvCxnSpPr>
        <p:spPr>
          <a:xfrm>
            <a:off x="5044109" y="3149600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5E1E5A4E-B46D-9A99-8B31-5338D06C25C8}"/>
              </a:ext>
            </a:extLst>
          </p:cNvPr>
          <p:cNvCxnSpPr/>
          <p:nvPr/>
        </p:nvCxnSpPr>
        <p:spPr>
          <a:xfrm>
            <a:off x="6859657" y="3149600"/>
            <a:ext cx="0" cy="113754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EBD1E093-FB7B-85AC-98F7-590BC3DEE54E}"/>
              </a:ext>
            </a:extLst>
          </p:cNvPr>
          <p:cNvCxnSpPr>
            <a:cxnSpLocks/>
          </p:cNvCxnSpPr>
          <p:nvPr/>
        </p:nvCxnSpPr>
        <p:spPr>
          <a:xfrm flipH="1">
            <a:off x="9828144" y="2971800"/>
            <a:ext cx="535056" cy="12826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FC996D60-49D4-457F-8F0C-4589948916E6}"/>
              </a:ext>
            </a:extLst>
          </p:cNvPr>
          <p:cNvCxnSpPr>
            <a:cxnSpLocks/>
          </p:cNvCxnSpPr>
          <p:nvPr/>
        </p:nvCxnSpPr>
        <p:spPr>
          <a:xfrm>
            <a:off x="8717231" y="3018638"/>
            <a:ext cx="541069" cy="124291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FCD723-7DE6-5F60-375B-0F6A0A4339A3}"/>
              </a:ext>
            </a:extLst>
          </p:cNvPr>
          <p:cNvCxnSpPr>
            <a:cxnSpLocks/>
          </p:cNvCxnSpPr>
          <p:nvPr/>
        </p:nvCxnSpPr>
        <p:spPr>
          <a:xfrm>
            <a:off x="321028" y="5124696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C9BCE5-D07B-F35D-E638-B93D75D78C4D}"/>
              </a:ext>
            </a:extLst>
          </p:cNvPr>
          <p:cNvCxnSpPr>
            <a:cxnSpLocks/>
          </p:cNvCxnSpPr>
          <p:nvPr/>
        </p:nvCxnSpPr>
        <p:spPr>
          <a:xfrm>
            <a:off x="1983315" y="5124696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F5E5A5-2415-844D-F2A2-007485D303A1}"/>
              </a:ext>
            </a:extLst>
          </p:cNvPr>
          <p:cNvCxnSpPr>
            <a:cxnSpLocks/>
          </p:cNvCxnSpPr>
          <p:nvPr/>
        </p:nvCxnSpPr>
        <p:spPr>
          <a:xfrm>
            <a:off x="3935913" y="5124696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F290A0-0BCF-CB1C-18D0-B087E4E571B0}"/>
              </a:ext>
            </a:extLst>
          </p:cNvPr>
          <p:cNvCxnSpPr>
            <a:cxnSpLocks/>
          </p:cNvCxnSpPr>
          <p:nvPr/>
        </p:nvCxnSpPr>
        <p:spPr>
          <a:xfrm>
            <a:off x="5902701" y="5124696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75A61E-E749-2A49-D5BD-6B90CCF00DA1}"/>
              </a:ext>
            </a:extLst>
          </p:cNvPr>
          <p:cNvCxnSpPr>
            <a:cxnSpLocks/>
          </p:cNvCxnSpPr>
          <p:nvPr/>
        </p:nvCxnSpPr>
        <p:spPr>
          <a:xfrm>
            <a:off x="8807349" y="5124696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34B2D5-7D8C-5323-BD52-F7285DF6BEFB}"/>
              </a:ext>
            </a:extLst>
          </p:cNvPr>
          <p:cNvSpPr txBox="1"/>
          <p:nvPr/>
        </p:nvSpPr>
        <p:spPr>
          <a:xfrm>
            <a:off x="5902701" y="4423915"/>
            <a:ext cx="157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Guide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728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1B1E-42FD-62C6-9E44-F9EA8D20D60E}"/>
              </a:ext>
            </a:extLst>
          </p:cNvPr>
          <p:cNvSpPr txBox="1"/>
          <p:nvPr/>
        </p:nvSpPr>
        <p:spPr>
          <a:xfrm>
            <a:off x="3744011" y="275648"/>
            <a:ext cx="557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Your </a:t>
            </a:r>
            <a:r>
              <a:rPr lang="en-US" sz="3600" b="1" dirty="0"/>
              <a:t>roles</a:t>
            </a:r>
            <a:r>
              <a:rPr lang="en-US" sz="3600" dirty="0"/>
              <a:t> as a PNC student !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9524BEF-3D65-29AE-EF30-7823506A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2075F6B-1783-2B30-CC05-1DD1D89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495D8-2BD5-B6A2-1AAC-0C80583A2A7A}"/>
              </a:ext>
            </a:extLst>
          </p:cNvPr>
          <p:cNvSpPr/>
          <p:nvPr/>
        </p:nvSpPr>
        <p:spPr>
          <a:xfrm>
            <a:off x="1464606" y="1996702"/>
            <a:ext cx="1793886" cy="2778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8E67B8-2ED9-F1D2-226A-AB7B857716D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62" y="2297851"/>
            <a:ext cx="1300805" cy="1300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2BCA61-034A-3AA1-458D-AF94C263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057" y="2293880"/>
            <a:ext cx="1239657" cy="1356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774AEA-4354-D02E-D79F-89C37E354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667" y="2360184"/>
            <a:ext cx="1377727" cy="12837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8B2CD9-B82D-FDAC-E692-81C9F5F14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556" y="2268991"/>
            <a:ext cx="1187011" cy="12631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CE41DB-6A70-30B5-9083-10F704591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960" y="2286609"/>
            <a:ext cx="1387399" cy="1387399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7F1FC5-6E51-09CF-B08E-82F5D44C361D}"/>
              </a:ext>
            </a:extLst>
          </p:cNvPr>
          <p:cNvSpPr/>
          <p:nvPr/>
        </p:nvSpPr>
        <p:spPr>
          <a:xfrm>
            <a:off x="3481675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FD74C1-581C-68F6-EF68-AAE9EF719BA5}"/>
              </a:ext>
            </a:extLst>
          </p:cNvPr>
          <p:cNvSpPr/>
          <p:nvPr/>
        </p:nvSpPr>
        <p:spPr>
          <a:xfrm>
            <a:off x="5572526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ABF40-4FA8-ACF3-5E4E-5F285AB1C420}"/>
              </a:ext>
            </a:extLst>
          </p:cNvPr>
          <p:cNvSpPr/>
          <p:nvPr/>
        </p:nvSpPr>
        <p:spPr>
          <a:xfrm>
            <a:off x="7689042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CF9757-F9DD-DB15-5CF0-4C0C1A55B4CF}"/>
              </a:ext>
            </a:extLst>
          </p:cNvPr>
          <p:cNvSpPr/>
          <p:nvPr/>
        </p:nvSpPr>
        <p:spPr>
          <a:xfrm>
            <a:off x="9842535" y="2027736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7E468-66A2-3F5A-2A2B-C4DFD8F945EE}"/>
              </a:ext>
            </a:extLst>
          </p:cNvPr>
          <p:cNvSpPr txBox="1"/>
          <p:nvPr/>
        </p:nvSpPr>
        <p:spPr>
          <a:xfrm>
            <a:off x="1749887" y="4105823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Searcher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8A8A2-9483-0676-B453-62DE5CD4A988}"/>
              </a:ext>
            </a:extLst>
          </p:cNvPr>
          <p:cNvSpPr txBox="1"/>
          <p:nvPr/>
        </p:nvSpPr>
        <p:spPr>
          <a:xfrm>
            <a:off x="3672399" y="4096148"/>
            <a:ext cx="141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Organizer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95C43B-8DC2-04A8-67D1-9EDD0C26F043}"/>
              </a:ext>
            </a:extLst>
          </p:cNvPr>
          <p:cNvSpPr txBox="1"/>
          <p:nvPr/>
        </p:nvSpPr>
        <p:spPr>
          <a:xfrm>
            <a:off x="5801658" y="3917370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Decision </a:t>
            </a:r>
          </a:p>
          <a:p>
            <a:pPr algn="ctr"/>
            <a:r>
              <a:rPr lang="en-US" sz="2400" b="1" dirty="0"/>
              <a:t>Maker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6488FF-2069-DCD5-2406-81433B31EA9C}"/>
              </a:ext>
            </a:extLst>
          </p:cNvPr>
          <p:cNvSpPr txBox="1"/>
          <p:nvPr/>
        </p:nvSpPr>
        <p:spPr>
          <a:xfrm>
            <a:off x="8048649" y="4096149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Advisor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A2406-6A24-3D2E-B59E-29C983369C36}"/>
              </a:ext>
            </a:extLst>
          </p:cNvPr>
          <p:cNvSpPr txBox="1"/>
          <p:nvPr/>
        </p:nvSpPr>
        <p:spPr>
          <a:xfrm>
            <a:off x="10066975" y="4111936"/>
            <a:ext cx="1389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Evaluator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531A35-ED58-DBFF-40C8-8F3185B3872F}"/>
              </a:ext>
            </a:extLst>
          </p:cNvPr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3D5028-DDC9-FA8F-BC4C-C8560DF6E7ED}"/>
              </a:ext>
            </a:extLst>
          </p:cNvPr>
          <p:cNvSpPr txBox="1"/>
          <p:nvPr/>
        </p:nvSpPr>
        <p:spPr>
          <a:xfrm>
            <a:off x="1749887" y="1058598"/>
            <a:ext cx="1024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role, find a  </a:t>
            </a:r>
            <a:r>
              <a:rPr lang="en-US" sz="2000" b="1" dirty="0"/>
              <a:t>definition</a:t>
            </a:r>
            <a:r>
              <a:rPr lang="en-US" sz="2000" dirty="0"/>
              <a:t> and a </a:t>
            </a:r>
            <a:r>
              <a:rPr lang="en-US" sz="2000" b="1" dirty="0"/>
              <a:t>example of</a:t>
            </a:r>
            <a:r>
              <a:rPr lang="en-US" sz="2000" dirty="0"/>
              <a:t> </a:t>
            </a:r>
            <a:r>
              <a:rPr lang="en-US" sz="2000" b="1" dirty="0"/>
              <a:t>situation</a:t>
            </a:r>
            <a:r>
              <a:rPr lang="en-US" sz="2000" dirty="0"/>
              <a:t> where you can apply it – </a:t>
            </a:r>
            <a:r>
              <a:rPr lang="en-US" sz="2000" dirty="0">
                <a:solidFill>
                  <a:srgbClr val="FF0000"/>
                </a:solidFill>
              </a:rPr>
              <a:t>See example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6FCCE3-0F80-1B5A-B8C8-2EA449E1C007}"/>
              </a:ext>
            </a:extLst>
          </p:cNvPr>
          <p:cNvSpPr txBox="1"/>
          <p:nvPr/>
        </p:nvSpPr>
        <p:spPr>
          <a:xfrm>
            <a:off x="263164" y="536105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026FEF-C11B-97AC-C6B4-713D269924A5}"/>
              </a:ext>
            </a:extLst>
          </p:cNvPr>
          <p:cNvSpPr txBox="1"/>
          <p:nvPr/>
        </p:nvSpPr>
        <p:spPr>
          <a:xfrm>
            <a:off x="201818" y="608949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EXAMPLE OF</a:t>
            </a:r>
          </a:p>
          <a:p>
            <a:pPr algn="r"/>
            <a:r>
              <a:rPr lang="en-US" sz="1400" dirty="0"/>
              <a:t>SITUATION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A8C2ED-6358-1659-3B27-8D1FEF409C61}"/>
              </a:ext>
            </a:extLst>
          </p:cNvPr>
          <p:cNvCxnSpPr/>
          <p:nvPr/>
        </p:nvCxnSpPr>
        <p:spPr>
          <a:xfrm>
            <a:off x="5666261" y="5531709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4EEB92-F387-AC74-1BD3-846930B53061}"/>
              </a:ext>
            </a:extLst>
          </p:cNvPr>
          <p:cNvCxnSpPr/>
          <p:nvPr/>
        </p:nvCxnSpPr>
        <p:spPr>
          <a:xfrm>
            <a:off x="5678182" y="6560962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FA8465-C00F-7350-03AA-D00778FF89BC}"/>
              </a:ext>
            </a:extLst>
          </p:cNvPr>
          <p:cNvCxnSpPr/>
          <p:nvPr/>
        </p:nvCxnSpPr>
        <p:spPr>
          <a:xfrm>
            <a:off x="3581336" y="5516068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3739D6-1904-D04B-1DEB-C8FEF43F0F67}"/>
              </a:ext>
            </a:extLst>
          </p:cNvPr>
          <p:cNvCxnSpPr/>
          <p:nvPr/>
        </p:nvCxnSpPr>
        <p:spPr>
          <a:xfrm>
            <a:off x="3593257" y="65453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5F227-1A3F-88C5-BFF8-D849D34E6798}"/>
              </a:ext>
            </a:extLst>
          </p:cNvPr>
          <p:cNvCxnSpPr/>
          <p:nvPr/>
        </p:nvCxnSpPr>
        <p:spPr>
          <a:xfrm>
            <a:off x="1777113" y="551494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49DA45-A608-1366-B6B6-D3EA754A6D84}"/>
              </a:ext>
            </a:extLst>
          </p:cNvPr>
          <p:cNvCxnSpPr/>
          <p:nvPr/>
        </p:nvCxnSpPr>
        <p:spPr>
          <a:xfrm>
            <a:off x="1789034" y="6544194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48AC64-CD07-330A-74A2-A3A5695666F2}"/>
              </a:ext>
            </a:extLst>
          </p:cNvPr>
          <p:cNvCxnSpPr/>
          <p:nvPr/>
        </p:nvCxnSpPr>
        <p:spPr>
          <a:xfrm>
            <a:off x="7839512" y="55312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C8FE3E-0EFA-71E6-9D24-CB2FDC7D296A}"/>
              </a:ext>
            </a:extLst>
          </p:cNvPr>
          <p:cNvCxnSpPr/>
          <p:nvPr/>
        </p:nvCxnSpPr>
        <p:spPr>
          <a:xfrm>
            <a:off x="7851433" y="6560474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52FDF892-BC64-1FDD-2364-FC9AFDCE9BFB}"/>
              </a:ext>
            </a:extLst>
          </p:cNvPr>
          <p:cNvCxnSpPr/>
          <p:nvPr/>
        </p:nvCxnSpPr>
        <p:spPr>
          <a:xfrm>
            <a:off x="10078667" y="5531709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808734C3-AB12-E98B-EE79-1E721DED287D}"/>
              </a:ext>
            </a:extLst>
          </p:cNvPr>
          <p:cNvCxnSpPr/>
          <p:nvPr/>
        </p:nvCxnSpPr>
        <p:spPr>
          <a:xfrm>
            <a:off x="10090588" y="6560962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2467F13-1136-2B1F-9C29-294B058F4DBB}"/>
              </a:ext>
            </a:extLst>
          </p:cNvPr>
          <p:cNvSpPr txBox="1"/>
          <p:nvPr/>
        </p:nvSpPr>
        <p:spPr>
          <a:xfrm>
            <a:off x="5558354" y="5109780"/>
            <a:ext cx="16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decisions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608E3B5F-D37D-3A73-4D97-9B2647D23B34}"/>
              </a:ext>
            </a:extLst>
          </p:cNvPr>
          <p:cNvSpPr txBox="1"/>
          <p:nvPr/>
        </p:nvSpPr>
        <p:spPr>
          <a:xfrm>
            <a:off x="5558354" y="6089499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Organize a party</a:t>
            </a:r>
          </a:p>
        </p:txBody>
      </p:sp>
      <p:pic>
        <p:nvPicPr>
          <p:cNvPr id="2053" name="Picture 2052">
            <a:extLst>
              <a:ext uri="{FF2B5EF4-FFF2-40B4-BE49-F238E27FC236}">
                <a16:creationId xmlns:a16="http://schemas.microsoft.com/office/drawing/2014/main" id="{9B0ADDD1-054E-61BC-BDA0-35533C6A4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435" y="503424"/>
            <a:ext cx="250046" cy="497311"/>
          </a:xfrm>
          <a:prstGeom prst="rect">
            <a:avLst/>
          </a:prstGeom>
        </p:spPr>
      </p:pic>
      <p:pic>
        <p:nvPicPr>
          <p:cNvPr id="2054" name="Picture 2053">
            <a:extLst>
              <a:ext uri="{FF2B5EF4-FFF2-40B4-BE49-F238E27FC236}">
                <a16:creationId xmlns:a16="http://schemas.microsoft.com/office/drawing/2014/main" id="{3445B6FC-14E2-ED5E-544C-A56535D94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802" y="511826"/>
            <a:ext cx="250046" cy="497311"/>
          </a:xfrm>
          <a:prstGeom prst="rect">
            <a:avLst/>
          </a:prstGeom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9834C6D-E55A-7A72-7CF9-F8E8CF7CC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3389" y="511825"/>
            <a:ext cx="250046" cy="4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1B1E-42FD-62C6-9E44-F9EA8D20D60E}"/>
              </a:ext>
            </a:extLst>
          </p:cNvPr>
          <p:cNvSpPr txBox="1"/>
          <p:nvPr/>
        </p:nvSpPr>
        <p:spPr>
          <a:xfrm>
            <a:off x="3744011" y="275648"/>
            <a:ext cx="557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Your </a:t>
            </a:r>
            <a:r>
              <a:rPr lang="en-US" sz="3600" b="1" dirty="0"/>
              <a:t>roles</a:t>
            </a:r>
            <a:r>
              <a:rPr lang="en-US" sz="3600" dirty="0"/>
              <a:t> as a PNC student 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2495D8-2BD5-B6A2-1AAC-0C80583A2A7A}"/>
              </a:ext>
            </a:extLst>
          </p:cNvPr>
          <p:cNvSpPr/>
          <p:nvPr/>
        </p:nvSpPr>
        <p:spPr>
          <a:xfrm>
            <a:off x="1464606" y="1996702"/>
            <a:ext cx="1793886" cy="2778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8E67B8-2ED9-F1D2-226A-AB7B857716D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62" y="2297851"/>
            <a:ext cx="1300805" cy="1300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2BCA61-034A-3AA1-458D-AF94C263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57" y="2293880"/>
            <a:ext cx="1239657" cy="1356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774AEA-4354-D02E-D79F-89C37E354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667" y="2360184"/>
            <a:ext cx="1377727" cy="12837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8B2CD9-B82D-FDAC-E692-81C9F5F14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556" y="2268991"/>
            <a:ext cx="1187011" cy="12631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CE41DB-6A70-30B5-9083-10F704591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960" y="2286609"/>
            <a:ext cx="1387399" cy="1387399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7F1FC5-6E51-09CF-B08E-82F5D44C361D}"/>
              </a:ext>
            </a:extLst>
          </p:cNvPr>
          <p:cNvSpPr/>
          <p:nvPr/>
        </p:nvSpPr>
        <p:spPr>
          <a:xfrm>
            <a:off x="3481675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FD74C1-581C-68F6-EF68-AAE9EF719BA5}"/>
              </a:ext>
            </a:extLst>
          </p:cNvPr>
          <p:cNvSpPr/>
          <p:nvPr/>
        </p:nvSpPr>
        <p:spPr>
          <a:xfrm>
            <a:off x="5572526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3ABF40-4FA8-ACF3-5E4E-5F285AB1C420}"/>
              </a:ext>
            </a:extLst>
          </p:cNvPr>
          <p:cNvSpPr/>
          <p:nvPr/>
        </p:nvSpPr>
        <p:spPr>
          <a:xfrm>
            <a:off x="7689042" y="2011949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CF9757-F9DD-DB15-5CF0-4C0C1A55B4CF}"/>
              </a:ext>
            </a:extLst>
          </p:cNvPr>
          <p:cNvSpPr/>
          <p:nvPr/>
        </p:nvSpPr>
        <p:spPr>
          <a:xfrm>
            <a:off x="9842535" y="2027736"/>
            <a:ext cx="1793886" cy="277826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7E468-66A2-3F5A-2A2B-C4DFD8F945EE}"/>
              </a:ext>
            </a:extLst>
          </p:cNvPr>
          <p:cNvSpPr txBox="1"/>
          <p:nvPr/>
        </p:nvSpPr>
        <p:spPr>
          <a:xfrm>
            <a:off x="1749887" y="4105823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Searcher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8A8A2-9483-0676-B453-62DE5CD4A988}"/>
              </a:ext>
            </a:extLst>
          </p:cNvPr>
          <p:cNvSpPr txBox="1"/>
          <p:nvPr/>
        </p:nvSpPr>
        <p:spPr>
          <a:xfrm>
            <a:off x="3672399" y="4096148"/>
            <a:ext cx="141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Organizer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95C43B-8DC2-04A8-67D1-9EDD0C26F043}"/>
              </a:ext>
            </a:extLst>
          </p:cNvPr>
          <p:cNvSpPr txBox="1"/>
          <p:nvPr/>
        </p:nvSpPr>
        <p:spPr>
          <a:xfrm>
            <a:off x="5801658" y="3917370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Decision </a:t>
            </a:r>
          </a:p>
          <a:p>
            <a:pPr algn="ctr"/>
            <a:r>
              <a:rPr lang="en-US" sz="2400" b="1" dirty="0"/>
              <a:t>Maker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6488FF-2069-DCD5-2406-81433B31EA9C}"/>
              </a:ext>
            </a:extLst>
          </p:cNvPr>
          <p:cNvSpPr txBox="1"/>
          <p:nvPr/>
        </p:nvSpPr>
        <p:spPr>
          <a:xfrm>
            <a:off x="8048649" y="4096149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Advisor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1A2406-6A24-3D2E-B59E-29C983369C36}"/>
              </a:ext>
            </a:extLst>
          </p:cNvPr>
          <p:cNvSpPr txBox="1"/>
          <p:nvPr/>
        </p:nvSpPr>
        <p:spPr>
          <a:xfrm>
            <a:off x="10066975" y="4111936"/>
            <a:ext cx="1389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Evaluator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3D5028-DDC9-FA8F-BC4C-C8560DF6E7ED}"/>
              </a:ext>
            </a:extLst>
          </p:cNvPr>
          <p:cNvSpPr txBox="1"/>
          <p:nvPr/>
        </p:nvSpPr>
        <p:spPr>
          <a:xfrm>
            <a:off x="1749887" y="1058598"/>
            <a:ext cx="1024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role, find a  </a:t>
            </a:r>
            <a:r>
              <a:rPr lang="en-US" sz="2000" b="1" dirty="0"/>
              <a:t>definition</a:t>
            </a:r>
            <a:r>
              <a:rPr lang="en-US" sz="2000" dirty="0"/>
              <a:t> and a </a:t>
            </a:r>
            <a:r>
              <a:rPr lang="en-US" sz="2000" b="1" dirty="0"/>
              <a:t>example of</a:t>
            </a:r>
            <a:r>
              <a:rPr lang="en-US" sz="2000" dirty="0"/>
              <a:t> </a:t>
            </a:r>
            <a:r>
              <a:rPr lang="en-US" sz="2000" b="1" dirty="0"/>
              <a:t>situation</a:t>
            </a:r>
            <a:r>
              <a:rPr lang="en-US" sz="2000" dirty="0"/>
              <a:t> where you can apply it – </a:t>
            </a:r>
            <a:r>
              <a:rPr lang="en-US" sz="2000" dirty="0">
                <a:solidFill>
                  <a:srgbClr val="FF0000"/>
                </a:solidFill>
              </a:rPr>
              <a:t>See example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6FCCE3-0F80-1B5A-B8C8-2EA449E1C007}"/>
              </a:ext>
            </a:extLst>
          </p:cNvPr>
          <p:cNvSpPr txBox="1"/>
          <p:nvPr/>
        </p:nvSpPr>
        <p:spPr>
          <a:xfrm>
            <a:off x="263164" y="536105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026FEF-C11B-97AC-C6B4-713D269924A5}"/>
              </a:ext>
            </a:extLst>
          </p:cNvPr>
          <p:cNvSpPr txBox="1"/>
          <p:nvPr/>
        </p:nvSpPr>
        <p:spPr>
          <a:xfrm>
            <a:off x="201818" y="6089499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EXAMPLE OF</a:t>
            </a:r>
          </a:p>
          <a:p>
            <a:pPr algn="r"/>
            <a:r>
              <a:rPr lang="en-US" sz="1400" dirty="0"/>
              <a:t>SITUATION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A8C2ED-6358-1659-3B27-8D1FEF409C61}"/>
              </a:ext>
            </a:extLst>
          </p:cNvPr>
          <p:cNvCxnSpPr/>
          <p:nvPr/>
        </p:nvCxnSpPr>
        <p:spPr>
          <a:xfrm>
            <a:off x="5666261" y="5531709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4EEB92-F387-AC74-1BD3-846930B53061}"/>
              </a:ext>
            </a:extLst>
          </p:cNvPr>
          <p:cNvCxnSpPr/>
          <p:nvPr/>
        </p:nvCxnSpPr>
        <p:spPr>
          <a:xfrm>
            <a:off x="5678182" y="6560962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FA8465-C00F-7350-03AA-D00778FF89BC}"/>
              </a:ext>
            </a:extLst>
          </p:cNvPr>
          <p:cNvCxnSpPr/>
          <p:nvPr/>
        </p:nvCxnSpPr>
        <p:spPr>
          <a:xfrm>
            <a:off x="3581336" y="5516068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3739D6-1904-D04B-1DEB-C8FEF43F0F67}"/>
              </a:ext>
            </a:extLst>
          </p:cNvPr>
          <p:cNvCxnSpPr/>
          <p:nvPr/>
        </p:nvCxnSpPr>
        <p:spPr>
          <a:xfrm>
            <a:off x="3593257" y="65453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5F227-1A3F-88C5-BFF8-D849D34E6798}"/>
              </a:ext>
            </a:extLst>
          </p:cNvPr>
          <p:cNvCxnSpPr/>
          <p:nvPr/>
        </p:nvCxnSpPr>
        <p:spPr>
          <a:xfrm>
            <a:off x="1777113" y="551494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49DA45-A608-1366-B6B6-D3EA754A6D84}"/>
              </a:ext>
            </a:extLst>
          </p:cNvPr>
          <p:cNvCxnSpPr/>
          <p:nvPr/>
        </p:nvCxnSpPr>
        <p:spPr>
          <a:xfrm>
            <a:off x="1789034" y="6544194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48AC64-CD07-330A-74A2-A3A5695666F2}"/>
              </a:ext>
            </a:extLst>
          </p:cNvPr>
          <p:cNvCxnSpPr/>
          <p:nvPr/>
        </p:nvCxnSpPr>
        <p:spPr>
          <a:xfrm>
            <a:off x="7839512" y="5531221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C8FE3E-0EFA-71E6-9D24-CB2FDC7D296A}"/>
              </a:ext>
            </a:extLst>
          </p:cNvPr>
          <p:cNvCxnSpPr/>
          <p:nvPr/>
        </p:nvCxnSpPr>
        <p:spPr>
          <a:xfrm>
            <a:off x="7851433" y="6560474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52FDF892-BC64-1FDD-2364-FC9AFDCE9BFB}"/>
              </a:ext>
            </a:extLst>
          </p:cNvPr>
          <p:cNvCxnSpPr/>
          <p:nvPr/>
        </p:nvCxnSpPr>
        <p:spPr>
          <a:xfrm>
            <a:off x="10078667" y="5531709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808734C3-AB12-E98B-EE79-1E721DED287D}"/>
              </a:ext>
            </a:extLst>
          </p:cNvPr>
          <p:cNvCxnSpPr/>
          <p:nvPr/>
        </p:nvCxnSpPr>
        <p:spPr>
          <a:xfrm>
            <a:off x="10090588" y="6560962"/>
            <a:ext cx="1459098" cy="0"/>
          </a:xfrm>
          <a:prstGeom prst="lin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2467F13-1136-2B1F-9C29-294B058F4DBB}"/>
              </a:ext>
            </a:extLst>
          </p:cNvPr>
          <p:cNvSpPr txBox="1"/>
          <p:nvPr/>
        </p:nvSpPr>
        <p:spPr>
          <a:xfrm>
            <a:off x="5651693" y="5030323"/>
            <a:ext cx="145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Make decisions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608E3B5F-D37D-3A73-4D97-9B2647D23B34}"/>
              </a:ext>
            </a:extLst>
          </p:cNvPr>
          <p:cNvSpPr txBox="1"/>
          <p:nvPr/>
        </p:nvSpPr>
        <p:spPr>
          <a:xfrm>
            <a:off x="5572526" y="6011524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`Organize a party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326DE-0838-C607-4D96-74B8D5E2C3A3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DB7849C-CB8E-8D69-82DB-00D6D434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76230457-B0E6-CE5C-9490-AF6EDE5C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05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0B7BD62-413A-43A3-1CC4-63B1EB6B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AEE4E-8360-A663-98B4-60F77F036CBE}"/>
              </a:ext>
            </a:extLst>
          </p:cNvPr>
          <p:cNvSpPr txBox="1"/>
          <p:nvPr/>
        </p:nvSpPr>
        <p:spPr>
          <a:xfrm>
            <a:off x="1474276" y="4938295"/>
            <a:ext cx="179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Search solutions to a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CCFC0-5C8C-C82D-D9B3-C4996F895FD8}"/>
              </a:ext>
            </a:extLst>
          </p:cNvPr>
          <p:cNvSpPr txBox="1"/>
          <p:nvPr/>
        </p:nvSpPr>
        <p:spPr>
          <a:xfrm>
            <a:off x="1670859" y="5951268"/>
            <a:ext cx="14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Find something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we don’t know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412FB-6189-CB90-331F-07527687739A}"/>
              </a:ext>
            </a:extLst>
          </p:cNvPr>
          <p:cNvSpPr txBox="1"/>
          <p:nvPr/>
        </p:nvSpPr>
        <p:spPr>
          <a:xfrm>
            <a:off x="9929205" y="5041628"/>
            <a:ext cx="1498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Evaluate a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DAD7-7C21-AF1B-FBA1-35BCECBFB052}"/>
              </a:ext>
            </a:extLst>
          </p:cNvPr>
          <p:cNvSpPr txBox="1"/>
          <p:nvPr/>
        </p:nvSpPr>
        <p:spPr>
          <a:xfrm>
            <a:off x="9929205" y="5975699"/>
            <a:ext cx="182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Review my friends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70C5B-01A9-D7FD-1C88-D774BAF83649}"/>
              </a:ext>
            </a:extLst>
          </p:cNvPr>
          <p:cNvSpPr txBox="1"/>
          <p:nvPr/>
        </p:nvSpPr>
        <p:spPr>
          <a:xfrm>
            <a:off x="7859085" y="4971922"/>
            <a:ext cx="130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Advice other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514DC-C79F-980A-2710-0DE6859DC543}"/>
              </a:ext>
            </a:extLst>
          </p:cNvPr>
          <p:cNvSpPr txBox="1"/>
          <p:nvPr/>
        </p:nvSpPr>
        <p:spPr>
          <a:xfrm>
            <a:off x="7704895" y="5965560"/>
            <a:ext cx="191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Help to understand a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EA923-DC59-D1D3-6C5F-CF1A0E9DE614}"/>
              </a:ext>
            </a:extLst>
          </p:cNvPr>
          <p:cNvSpPr txBox="1"/>
          <p:nvPr/>
        </p:nvSpPr>
        <p:spPr>
          <a:xfrm>
            <a:off x="3603485" y="4964472"/>
            <a:ext cx="145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Organize work in team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AC86C-DAFB-ED1C-379D-CAA15ADD449F}"/>
              </a:ext>
            </a:extLst>
          </p:cNvPr>
          <p:cNvSpPr txBox="1"/>
          <p:nvPr/>
        </p:nvSpPr>
        <p:spPr>
          <a:xfrm>
            <a:off x="3652627" y="5975699"/>
            <a:ext cx="1458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Team leader in a project</a:t>
            </a:r>
          </a:p>
        </p:txBody>
      </p:sp>
    </p:spTree>
    <p:extLst>
      <p:ext uri="{BB962C8B-B14F-4D97-AF65-F5344CB8AC3E}">
        <p14:creationId xmlns:p14="http://schemas.microsoft.com/office/powerpoint/2010/main" val="245613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41B1E-42FD-62C6-9E44-F9EA8D20D60E}"/>
              </a:ext>
            </a:extLst>
          </p:cNvPr>
          <p:cNvSpPr txBox="1"/>
          <p:nvPr/>
        </p:nvSpPr>
        <p:spPr>
          <a:xfrm>
            <a:off x="1303745" y="1440960"/>
            <a:ext cx="1021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During  </a:t>
            </a:r>
            <a:r>
              <a:rPr lang="en-US" sz="3600" b="1" dirty="0">
                <a:solidFill>
                  <a:schemeClr val="accent6"/>
                </a:solidFill>
              </a:rPr>
              <a:t>PNC school life</a:t>
            </a:r>
            <a:r>
              <a:rPr lang="en-US" sz="3600" dirty="0">
                <a:solidFill>
                  <a:schemeClr val="accent6"/>
                </a:solidFill>
              </a:rPr>
              <a:t>, </a:t>
            </a:r>
            <a:r>
              <a:rPr lang="en-US" sz="3600" dirty="0"/>
              <a:t>we have different moments…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9A953-4752-6466-AF89-E357235A7BF6}"/>
              </a:ext>
            </a:extLst>
          </p:cNvPr>
          <p:cNvSpPr txBox="1"/>
          <p:nvPr/>
        </p:nvSpPr>
        <p:spPr>
          <a:xfrm>
            <a:off x="0" y="-4207"/>
            <a:ext cx="1995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9524BEF-3D65-29AE-EF30-7823506A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2075F6B-1783-2B30-CC05-1DD1D8963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F64219B-8D39-1DDE-E028-87394BF0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1" y="549398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AD387-9855-D0F3-706F-18B6B9E5F3A1}"/>
              </a:ext>
            </a:extLst>
          </p:cNvPr>
          <p:cNvSpPr txBox="1"/>
          <p:nvPr/>
        </p:nvSpPr>
        <p:spPr>
          <a:xfrm>
            <a:off x="1192357" y="2887311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D78A4-93E3-761F-CCD3-24C1660BE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498" y="3429932"/>
            <a:ext cx="661988" cy="76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D77C5-AAFC-2D6A-76D5-67F1A0FB2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437" y="3449001"/>
            <a:ext cx="767051" cy="728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D481E-2D7F-9EE2-2BA6-FE6832151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513" y="3168176"/>
            <a:ext cx="892508" cy="9864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0AE5AD-DCDB-04A3-9F71-4B2CDB5CCBF5}"/>
              </a:ext>
            </a:extLst>
          </p:cNvPr>
          <p:cNvCxnSpPr>
            <a:cxnSpLocks/>
          </p:cNvCxnSpPr>
          <p:nvPr/>
        </p:nvCxnSpPr>
        <p:spPr>
          <a:xfrm>
            <a:off x="4020403" y="2793087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156CD-610C-CAEF-671E-44FCE6D5EC6F}"/>
              </a:ext>
            </a:extLst>
          </p:cNvPr>
          <p:cNvSpPr txBox="1"/>
          <p:nvPr/>
        </p:nvSpPr>
        <p:spPr>
          <a:xfrm>
            <a:off x="5151519" y="2906421"/>
            <a:ext cx="17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7D67DC-611A-1014-FBA3-86368137CE86}"/>
              </a:ext>
            </a:extLst>
          </p:cNvPr>
          <p:cNvCxnSpPr>
            <a:cxnSpLocks/>
          </p:cNvCxnSpPr>
          <p:nvPr/>
        </p:nvCxnSpPr>
        <p:spPr>
          <a:xfrm>
            <a:off x="8206434" y="2793087"/>
            <a:ext cx="0" cy="150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078BD1-5143-6DF8-0AFB-53192AD11A2D}"/>
              </a:ext>
            </a:extLst>
          </p:cNvPr>
          <p:cNvSpPr txBox="1"/>
          <p:nvPr/>
        </p:nvSpPr>
        <p:spPr>
          <a:xfrm>
            <a:off x="8517016" y="2906421"/>
            <a:ext cx="269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WEEK ENDS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FCAC3D-F32B-6AC9-DF4D-03505CF45178}"/>
              </a:ext>
            </a:extLst>
          </p:cNvPr>
          <p:cNvCxnSpPr>
            <a:cxnSpLocks/>
          </p:cNvCxnSpPr>
          <p:nvPr/>
        </p:nvCxnSpPr>
        <p:spPr>
          <a:xfrm>
            <a:off x="327332" y="4579550"/>
            <a:ext cx="1134673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683695-D566-4987-B4BA-0C810D65D762}"/>
              </a:ext>
            </a:extLst>
          </p:cNvPr>
          <p:cNvSpPr txBox="1"/>
          <p:nvPr/>
        </p:nvSpPr>
        <p:spPr>
          <a:xfrm>
            <a:off x="666955" y="4900681"/>
            <a:ext cx="3290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 teacher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in group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an 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35836B-2FEC-52B1-0231-BE340E2B0768}"/>
              </a:ext>
            </a:extLst>
          </p:cNvPr>
          <p:cNvSpPr txBox="1"/>
          <p:nvPr/>
        </p:nvSpPr>
        <p:spPr>
          <a:xfrm>
            <a:off x="4763959" y="4874454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with peers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homework alone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 group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1C610-100C-A926-ED07-BC0D746EC3BE}"/>
              </a:ext>
            </a:extLst>
          </p:cNvPr>
          <p:cNvSpPr txBox="1"/>
          <p:nvPr/>
        </p:nvSpPr>
        <p:spPr>
          <a:xfrm>
            <a:off x="8597234" y="4833192"/>
            <a:ext cx="329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school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a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Organize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42078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576</Words>
  <Application>Microsoft Office PowerPoint</Application>
  <PresentationFormat>Widescreen</PresentationFormat>
  <Paragraphs>182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Colibri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17</cp:revision>
  <dcterms:created xsi:type="dcterms:W3CDTF">2023-01-03T11:20:53Z</dcterms:created>
  <dcterms:modified xsi:type="dcterms:W3CDTF">2023-01-29T08:26:22Z</dcterms:modified>
</cp:coreProperties>
</file>