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ms.gle/KgKg2eHE6dAx7AwT7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ms.gle/DaZhFj8oHkCnkgTG8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ms.gle/55Uf2iBjZrxGZbCs7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133791" y="2254543"/>
            <a:ext cx="529407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95086" y="1438114"/>
            <a:ext cx="11001828" cy="45386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133791" y="632117"/>
            <a:ext cx="52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LEARN TO 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3" y="53661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18331" y="101336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347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4468990" y="987173"/>
            <a:ext cx="41377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question </a:t>
            </a: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218644" y="490146"/>
            <a:ext cx="1754711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1849568" y="5914191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728591" y="593350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3695336" y="6436491"/>
            <a:ext cx="28603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FIND AN ANSWER ON PAPER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1105360" y="6417174"/>
            <a:ext cx="1853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READ THE ANSWER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3419476" y="2057905"/>
            <a:ext cx="8314146" cy="1200329"/>
          </a:xfrm>
          <a:prstGeom prst="roundRect">
            <a:avLst>
              <a:gd name="adj" fmla="val 2460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712779" y="2473403"/>
            <a:ext cx="26367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give you an answer :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633246" y="2272620"/>
            <a:ext cx="21906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253824" y="4358908"/>
            <a:ext cx="3095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question that matches :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3419476" y="3773768"/>
            <a:ext cx="8314146" cy="1200329"/>
          </a:xfrm>
          <a:prstGeom prst="roundRect">
            <a:avLst>
              <a:gd name="adj" fmla="val 2460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633246" y="4096462"/>
            <a:ext cx="66794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color of the banana?</a:t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9075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5759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4065" y="594874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/>
          <p:nvPr/>
        </p:nvSpPr>
        <p:spPr>
          <a:xfrm>
            <a:off x="8963884" y="593350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6555688" y="6436491"/>
            <a:ext cx="442411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SHOW YOUR ANSWER TO YOUR TEAM AND VOTE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9358" y="594874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1760" y="594874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6795" y="594874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9197" y="5948743"/>
            <a:ext cx="186684" cy="37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83997" y="3214464"/>
            <a:ext cx="7733249" cy="67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good, and a bad question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383997" y="2286682"/>
            <a:ext cx="7733249" cy="67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the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behavior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ask a question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3823" y="1117600"/>
            <a:ext cx="9184353" cy="3962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3048000" y="566814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 Ask, Don’t Get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875" y="480042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31243" y="99405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347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890303" y="1635683"/>
            <a:ext cx="48726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ask a question…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33002" y="3217032"/>
            <a:ext cx="671460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the Google 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whether the questions are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 or not</a:t>
            </a:r>
            <a:endParaRPr/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choices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218644" y="702620"/>
            <a:ext cx="1754711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772"/>
            <a:ext cx="2005758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 rot="-662030">
            <a:off x="1823146" y="2171471"/>
            <a:ext cx="1168910" cy="4616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PLAN IT</a:t>
            </a:r>
            <a:endParaRPr sz="2400" b="1">
              <a:solidFill>
                <a:srgbClr val="66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193963" y="1905745"/>
            <a:ext cx="69239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 will ask my teacher this question </a:t>
            </a: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during the next session</a:t>
            </a: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193963" y="3422805"/>
            <a:ext cx="72710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Teacher</a:t>
            </a: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after reviewing </a:t>
            </a: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my notes, I don't understand what is a web application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991833" y="5002794"/>
            <a:ext cx="71261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Teacher in your last slide what is the meaning of RAM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 rot="747659">
            <a:off x="1704614" y="4830850"/>
            <a:ext cx="1778628" cy="4616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DON’T WAIT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3871448" y="1745962"/>
            <a:ext cx="7593523" cy="12003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822385" y="3232576"/>
            <a:ext cx="7642587" cy="12003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871449" y="4750363"/>
            <a:ext cx="7593524" cy="12003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663004" y="225137"/>
            <a:ext cx="6224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ask a question…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 rot="-817960">
            <a:off x="1412834" y="3461729"/>
            <a:ext cx="2388795" cy="461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KNOW THE GOAL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700" y="3422805"/>
            <a:ext cx="890588" cy="93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 descr="Plan Icon Vector Art, Icons, and Graphics for Free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906137">
            <a:off x="330154" y="2013562"/>
            <a:ext cx="95410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5739" y="4701071"/>
            <a:ext cx="940669" cy="9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875" y="480042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31243" y="99405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347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3890303" y="1635683"/>
            <a:ext cx="47630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ask a question…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5218644" y="702620"/>
            <a:ext cx="1754711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33002" y="3217032"/>
            <a:ext cx="671460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Open the quiz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whether the questions are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 or not</a:t>
            </a:r>
            <a:endParaRPr/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choices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 rot="-817960">
            <a:off x="164034" y="4157239"/>
            <a:ext cx="1895071" cy="4616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OPEN-ENDED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772"/>
            <a:ext cx="2005758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 rot="-662030">
            <a:off x="644045" y="2881832"/>
            <a:ext cx="983987" cy="4616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endParaRPr sz="2400" b="1">
              <a:solidFill>
                <a:srgbClr val="66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464596" y="2730287"/>
            <a:ext cx="36608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shortcut to open File explorer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464597" y="4108607"/>
            <a:ext cx="37876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we need to use shortcuts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464596" y="5484566"/>
            <a:ext cx="37876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 computer keep the data?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 rot="747659">
            <a:off x="695876" y="5576898"/>
            <a:ext cx="1055289" cy="4616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2256" y="1298864"/>
            <a:ext cx="1564643" cy="129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2142475" y="2512501"/>
            <a:ext cx="9035958" cy="12003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093019" y="3918378"/>
            <a:ext cx="9035958" cy="12003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093019" y="5401519"/>
            <a:ext cx="9035958" cy="12003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722822" y="256152"/>
            <a:ext cx="58752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ask a question…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7025009" y="2807760"/>
            <a:ext cx="3180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It s  WINDOWS + E 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839221" y="4028973"/>
            <a:ext cx="35521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Because you will work faster with your computer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839221" y="5493851"/>
            <a:ext cx="43390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are stored on files.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disk can store files even when computer is switched off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0257" y="1030950"/>
            <a:ext cx="1670039" cy="150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3" y="53661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253824" y="101336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293" y="652882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218644" y="702620"/>
            <a:ext cx="1754711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710802" y="2990709"/>
            <a:ext cx="1027469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Open the quiz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those questions following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good questions rules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463454" y="1555762"/>
            <a:ext cx="12650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!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 descr="Premium Vector | Quiz tv show flat vector illustration. people cartoon  characters playing television game show, answering questions and solving  puzzles. show host with clipboard staying near player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19100"/>
            <a:ext cx="12192000" cy="858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 rot="-707998">
            <a:off x="7454664" y="1426519"/>
            <a:ext cx="3842783" cy="10156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 rot="-231556">
            <a:off x="6345674" y="2552502"/>
            <a:ext cx="5679760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2023-02-06T03:36:24Z</dcterms:modified>
</cp:coreProperties>
</file>