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Those rules can be discussed.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They will be ellaborated by the students all together.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The trainers can refer to them during class if the rules are not followed.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800">
                <a:latin typeface="Verdana"/>
                <a:ea typeface="Verdana"/>
                <a:cs typeface="Verdana"/>
                <a:sym typeface="Verdana"/>
              </a:rPr>
              <a:t>If the groups don’t find many rules from the word document, the trainer can guide them during the expert groups discussion.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800">
                <a:latin typeface="Verdana"/>
                <a:ea typeface="Verdana"/>
                <a:cs typeface="Verdana"/>
                <a:sym typeface="Verdana"/>
              </a:rPr>
              <a:t>Example: “what do you think we should do when another student is talking, is it allowed to talk at the same time?”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b="1"/>
              <a:t>Needed material: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1 flip chart per group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Tape</a:t>
            </a:r>
            <a:endParaRPr/>
          </a:p>
        </p:txBody>
      </p:sp>
      <p:sp>
        <p:nvSpPr>
          <p:cNvPr id="147" name="Google Shape;14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731871" y="2250694"/>
            <a:ext cx="10728258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fr-FR" sz="8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CLASSROOM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fr-FR" sz="8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RULES</a:t>
            </a:r>
            <a:endParaRPr sz="4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595086" y="1438114"/>
            <a:ext cx="11001828" cy="45386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133791" y="632117"/>
            <a:ext cx="52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fr-FR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 : LEARN TO LEARN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1927448" y="2141192"/>
            <a:ext cx="935310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Build your </a:t>
            </a:r>
            <a:r>
              <a:rPr lang="fr-FR" sz="3200" b="1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classroom rules : 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8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should be allowed  ?</a:t>
            </a:r>
            <a:endParaRPr/>
          </a:p>
          <a:p>
            <a:pPr marL="457200" marR="0" lvl="3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should be forbidden 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063" y="558254"/>
            <a:ext cx="465137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925" y="469354"/>
            <a:ext cx="608013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21772"/>
            <a:ext cx="2005758" cy="49381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131243" y="994053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3639129" y="333008"/>
            <a:ext cx="60221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</a:t>
            </a:r>
            <a:r>
              <a:rPr lang="fr-FR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</a:t>
            </a: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PNC rules ?</a:t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41177" y="1788131"/>
            <a:ext cx="660400" cy="66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5"/>
          <p:cNvCxnSpPr/>
          <p:nvPr/>
        </p:nvCxnSpPr>
        <p:spPr>
          <a:xfrm>
            <a:off x="5929420" y="2256530"/>
            <a:ext cx="0" cy="3956157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3" name="Google Shape;113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43130" y="1486058"/>
            <a:ext cx="895077" cy="895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6321883" y="2572616"/>
            <a:ext cx="5728061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fr-F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throw things 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around the classroom.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fr-F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work on another assignment 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subject while the training is in section.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No sleeping 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try to be awaken.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fr-F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eating 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inside or in front of the classroom.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Don’t cheat 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during exams, you will get zero for that subject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fr-F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Don’t copy homework 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each other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80154" y="2812762"/>
            <a:ext cx="5539181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Bring the right and enough </a:t>
            </a:r>
            <a:r>
              <a:rPr lang="fr-F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materials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the class.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Turn in your </a:t>
            </a:r>
            <a:r>
              <a:rPr lang="fr-F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on time.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fr-F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Treat others 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you would want to be treated.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Show </a:t>
            </a:r>
            <a:r>
              <a:rPr lang="fr-F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respect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your trainers, classmates, and yourself.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Be </a:t>
            </a:r>
            <a:r>
              <a:rPr lang="fr-F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punctual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 rot="-598118">
            <a:off x="9318354" y="557914"/>
            <a:ext cx="2050561" cy="30777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NEGOCIATE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875" y="480042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>
            <a:off x="131243" y="994053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4663" y="527622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7089" y="533729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1347" y="527622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0720" y="532536"/>
            <a:ext cx="186684" cy="37129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/>
        </p:nvSpPr>
        <p:spPr>
          <a:xfrm rot="-827874">
            <a:off x="5677385" y="2919449"/>
            <a:ext cx="2685287" cy="400110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Working in team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 rot="521457">
            <a:off x="3196861" y="3618457"/>
            <a:ext cx="2685117" cy="400110"/>
          </a:xfrm>
          <a:prstGeom prst="rect">
            <a:avLst/>
          </a:prstGeom>
          <a:noFill/>
          <a:ln w="22225" cap="flat" cmpd="sng">
            <a:solidFill>
              <a:srgbClr val="FF01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rgbClr val="FF01FF"/>
                </a:solidFill>
                <a:latin typeface="Calibri"/>
                <a:ea typeface="Calibri"/>
                <a:cs typeface="Calibri"/>
                <a:sym typeface="Calibri"/>
              </a:rPr>
              <a:t>Speaking in class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 rot="-1336686">
            <a:off x="8171810" y="2938123"/>
            <a:ext cx="2774436" cy="384680"/>
          </a:xfrm>
          <a:prstGeom prst="rect">
            <a:avLst/>
          </a:prstGeom>
          <a:noFill/>
          <a:ln w="22225" cap="flat" cmpd="sng">
            <a:solidFill>
              <a:srgbClr val="56CA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-FR" sz="1900" b="1" i="0" u="none" strike="noStrike" cap="none">
                <a:solidFill>
                  <a:srgbClr val="56CA59"/>
                </a:solidFill>
                <a:latin typeface="Calibri"/>
                <a:ea typeface="Calibri"/>
                <a:cs typeface="Calibri"/>
                <a:sym typeface="Calibri"/>
              </a:rPr>
              <a:t>Usage of khmer / English</a:t>
            </a:r>
            <a:endParaRPr sz="1900" b="1" i="0" u="none" strike="noStrike" cap="none">
              <a:solidFill>
                <a:srgbClr val="56CA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 rot="-798038">
            <a:off x="307171" y="2930430"/>
            <a:ext cx="2685117" cy="400069"/>
          </a:xfrm>
          <a:prstGeom prst="rect">
            <a:avLst/>
          </a:prstGeom>
          <a:noFill/>
          <a:ln w="222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Usage of computer</a:t>
            </a:r>
            <a:endParaRPr sz="2000" b="1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3035344" y="5069983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6173121" y="5069983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6588398" y="5080665"/>
            <a:ext cx="260073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r>
              <a:rPr lang="fr-FR"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TEAM DISCUSSION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(15 min)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3422397" y="5080665"/>
            <a:ext cx="247439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EXPERT</a:t>
            </a:r>
            <a:r>
              <a:rPr lang="fr-FR"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TEAM DISCUSSION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112961" y="5146907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9345646" y="5067137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9830194" y="5069983"/>
            <a:ext cx="217083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 PRESENTATION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AND DISCUSSION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(15 min)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50357" y="5792704"/>
            <a:ext cx="908502" cy="953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444" y="5736130"/>
            <a:ext cx="923398" cy="903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45439" y="6004842"/>
            <a:ext cx="584469" cy="63482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 txBox="1"/>
          <p:nvPr/>
        </p:nvSpPr>
        <p:spPr>
          <a:xfrm>
            <a:off x="4076232" y="1481743"/>
            <a:ext cx="41937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learn better in our classroom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2395087" y="766609"/>
            <a:ext cx="804258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</a:t>
            </a:r>
            <a:r>
              <a:rPr lang="fr-FR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collective</a:t>
            </a:r>
            <a:r>
              <a:rPr lang="fr-FR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rules</a:t>
            </a:r>
            <a:r>
              <a:rPr lang="fr-FR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should we decide?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/>
        </p:nvSpPr>
        <p:spPr>
          <a:xfrm>
            <a:off x="454408" y="4331190"/>
            <a:ext cx="9730991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above topic, all classroom vote for the proposed rules</a:t>
            </a:r>
            <a:endParaRPr/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lang="fr-FR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If people are disagree, choose another rule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team </a:t>
            </a: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a poster </a:t>
            </a: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rules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Poster is displayed </a:t>
            </a: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classroom wall</a:t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0"/>
            <a:ext cx="1995488" cy="307777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BA8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3662459" y="480042"/>
            <a:ext cx="598433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Vote</a:t>
            </a: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fr-FR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</a:t>
            </a: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classroom rules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80625" y="3938587"/>
            <a:ext cx="173355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1875" y="480042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/>
          <p:nvPr/>
        </p:nvSpPr>
        <p:spPr>
          <a:xfrm>
            <a:off x="131243" y="994053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4663" y="527622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7089" y="533729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1347" y="527622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40720" y="532536"/>
            <a:ext cx="186684" cy="37129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 rot="-827874">
            <a:off x="6157797" y="1812256"/>
            <a:ext cx="2685287" cy="400110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Working in team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 rot="521457">
            <a:off x="3677273" y="2511264"/>
            <a:ext cx="2685117" cy="400110"/>
          </a:xfrm>
          <a:prstGeom prst="rect">
            <a:avLst/>
          </a:prstGeom>
          <a:noFill/>
          <a:ln w="22225" cap="flat" cmpd="sng">
            <a:solidFill>
              <a:srgbClr val="FF01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rgbClr val="FF01FF"/>
                </a:solidFill>
                <a:latin typeface="Calibri"/>
                <a:ea typeface="Calibri"/>
                <a:cs typeface="Calibri"/>
                <a:sym typeface="Calibri"/>
              </a:rPr>
              <a:t>Speaking in class</a:t>
            </a:r>
            <a:endParaRPr/>
          </a:p>
        </p:txBody>
      </p:sp>
      <p:sp>
        <p:nvSpPr>
          <p:cNvPr id="161" name="Google Shape;161;p17"/>
          <p:cNvSpPr txBox="1"/>
          <p:nvPr/>
        </p:nvSpPr>
        <p:spPr>
          <a:xfrm rot="-1336686">
            <a:off x="8652222" y="1830930"/>
            <a:ext cx="2774436" cy="384680"/>
          </a:xfrm>
          <a:prstGeom prst="rect">
            <a:avLst/>
          </a:prstGeom>
          <a:noFill/>
          <a:ln w="22225" cap="flat" cmpd="sng">
            <a:solidFill>
              <a:srgbClr val="56CA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-FR" sz="1900" b="1" i="0" u="none" strike="noStrike" cap="none">
                <a:solidFill>
                  <a:srgbClr val="56CA59"/>
                </a:solidFill>
                <a:latin typeface="Calibri"/>
                <a:ea typeface="Calibri"/>
                <a:cs typeface="Calibri"/>
                <a:sym typeface="Calibri"/>
              </a:rPr>
              <a:t>Usage of khmer / English</a:t>
            </a:r>
            <a:endParaRPr sz="1900" b="1" i="0" u="none" strike="noStrike" cap="none">
              <a:solidFill>
                <a:srgbClr val="56CA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 rot="-798038">
            <a:off x="787583" y="1823237"/>
            <a:ext cx="2685117" cy="400069"/>
          </a:xfrm>
          <a:prstGeom prst="rect">
            <a:avLst/>
          </a:prstGeom>
          <a:noFill/>
          <a:ln w="222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Usage of computer</a:t>
            </a:r>
            <a:endParaRPr sz="2000" b="1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Widescreen</PresentationFormat>
  <Paragraphs>67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Noto Sans Symbols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SENGHAK.CHHUN</dc:creator>
  <cp:lastModifiedBy>SENGHAK.CHHUN</cp:lastModifiedBy>
  <cp:revision>1</cp:revision>
  <dcterms:modified xsi:type="dcterms:W3CDTF">2023-02-08T12:18:03Z</dcterms:modified>
</cp:coreProperties>
</file>