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66"/>
    <a:srgbClr val="E37529"/>
    <a:srgbClr val="FFCC00"/>
    <a:srgbClr val="6600FF"/>
    <a:srgbClr val="FF66FF"/>
    <a:srgbClr val="D9CFFF"/>
    <a:srgbClr val="6666FF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0" autoAdjust="0"/>
    <p:restoredTop sz="89416" autoAdjust="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8EB7A-95B1-46E8-8A65-F5C1ABDE4E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FE72-8676-47C6-AF52-E3D4C17F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.</a:t>
            </a:r>
          </a:p>
          <a:p>
            <a:r>
              <a:rPr lang="en-US" dirty="0" smtClean="0"/>
              <a:t>Introduce</a:t>
            </a:r>
            <a:r>
              <a:rPr lang="en-US" baseline="0" dirty="0" smtClean="0"/>
              <a:t> myself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topic</a:t>
            </a:r>
          </a:p>
          <a:p>
            <a:r>
              <a:rPr lang="en-US" dirty="0" smtClean="0"/>
              <a:t>Hook :</a:t>
            </a:r>
            <a:r>
              <a:rPr lang="en-US" baseline="0" dirty="0" smtClean="0"/>
              <a:t> </a:t>
            </a:r>
            <a:r>
              <a:rPr lang="en-US" dirty="0" smtClean="0"/>
              <a:t>Interesting</a:t>
            </a:r>
            <a:r>
              <a:rPr lang="en-US" baseline="0" dirty="0" smtClean="0"/>
              <a:t> fact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ហើយសូមចងចាំថារាល់ការសៀវភៅមិនថា​ចាប់ពីសៀវភៅរូបភាព និងកំណាព្យ រហូតដល់សៀវភៅអនុស្សាវរីយ៍ និងកាសែត ការអានគឺជាទម្លាប់ពេញមួយជីវិត ដែលអាចផ្តល់អត្ថប្រយោជន៍ដ៏ខ្លាំងក្លាសម្រាប់សុខភាពរបស់អ្នក។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Frist</a:t>
            </a:r>
            <a:r>
              <a:rPr lang="en-US" baseline="0" dirty="0" smtClean="0"/>
              <a:t> point</a:t>
            </a:r>
            <a:r>
              <a:rPr lang="km-KH" baseline="0" dirty="0" smtClean="0"/>
              <a:t>​ការអានបានភ្ជាប់ខួរក្បាលរបស់យើង​គីមានន័យថានៅពេលយើងចាប់ផ្ដើមអានហើយគិតវានឹងធ្វើអោយខួរក្បាលរបស់យើងចាប់ផ្ដើមបង្កើតឡើងនូវណឺរ៉ូន ដែលរួមមានណីរ៉ូនចាស់នឹងណឺរ៉ូនថ្មីបង្កើតបានជាណឺរ៉ូនដែលរឹងមាំ។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មួយវិញទៀតការអានក៏បានជួយយើងផងដែរក្នុងការកាត់បន្ថយស្រ្តេស</a:t>
            </a:r>
          </a:p>
          <a:p>
            <a:r>
              <a:rPr lang="km-KH" dirty="0" smtClean="0"/>
              <a:t>ការ ស្រាវជ្រាវ បាន រក ឃើញ ថា ការ អាន ត្រឹម តែ ៣០ នាទី អាច កាត់ បន្ថយ សញ្ញា ផ្លូវ កាយ និង អារម្មណ៍ នៃ ភាព តាន តឹង។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ជាពិសេសការអានក៏ជួយយើងអោយរស់បានយូរផងដែរ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ចំនុចចុងក្រោយគឺការអានជួយបង្កើនការចងចាំនឹងការផ្ដោតអារម្មណ៍</a:t>
            </a:r>
          </a:p>
          <a:p>
            <a:endParaRPr lang="km-K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E72-8676-47C6-AF52-E3D4C17F7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299C-5B30-463C-8620-8BE42E83D00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D28E-1054-41CC-91CD-EC02F2A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5007" y="1809941"/>
            <a:ext cx="694502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 OF READING BOOK IN HEALTH</a:t>
            </a:r>
            <a:endParaRPr lang="en-US" sz="5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2693475">
            <a:off x="11341416" y="-453196"/>
            <a:ext cx="836492" cy="169427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693475">
            <a:off x="49963" y="5708519"/>
            <a:ext cx="836492" cy="169427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96718" y="1809941"/>
            <a:ext cx="4862944" cy="4433453"/>
            <a:chOff x="5694219" y="588819"/>
            <a:chExt cx="4862944" cy="4433453"/>
          </a:xfrm>
          <a:blipFill>
            <a:blip r:embed="rId3"/>
            <a:stretch>
              <a:fillRect/>
            </a:stretch>
          </a:blipFill>
        </p:grpSpPr>
        <p:sp>
          <p:nvSpPr>
            <p:cNvPr id="19" name="Hexagon 18"/>
            <p:cNvSpPr/>
            <p:nvPr/>
          </p:nvSpPr>
          <p:spPr>
            <a:xfrm>
              <a:off x="5694219" y="1717964"/>
              <a:ext cx="2673927" cy="217516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7883236" y="2847109"/>
              <a:ext cx="2673927" cy="217516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7883236" y="588819"/>
              <a:ext cx="2673927" cy="217516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5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723585"/>
            <a:ext cx="6439529" cy="32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33307" y="3214915"/>
            <a:ext cx="6259195" cy="2919472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picture books and poetry to memoirs and newspapers, reading is a lifelong habit that can have powerful benefits .</a:t>
            </a:r>
          </a:p>
        </p:txBody>
      </p:sp>
    </p:spTree>
    <p:extLst>
      <p:ext uri="{BB962C8B-B14F-4D97-AF65-F5344CB8AC3E}">
        <p14:creationId xmlns:p14="http://schemas.microsoft.com/office/powerpoint/2010/main" val="39409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7385" y="1882073"/>
            <a:ext cx="7737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Strengthens connections in your brain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1312" y="598582"/>
            <a:ext cx="5845744" cy="646331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 of reading book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26" name="Picture 2" descr="Learning: READING IS THIN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84" y="2589959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5366" y="1354941"/>
            <a:ext cx="5117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educes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tress levels </a:t>
            </a:r>
            <a:endParaRPr lang="en-US" sz="3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3060" y="2042955"/>
            <a:ext cx="3830008" cy="2892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2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861" y="2772704"/>
            <a:ext cx="574510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May even help you live longer </a:t>
            </a:r>
            <a:endParaRPr lang="en-US" sz="3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133;p19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49730" y="1720638"/>
            <a:ext cx="3054593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2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2742" y="2753457"/>
            <a:ext cx="6592295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Improve memory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oncentrantion</a:t>
            </a:r>
            <a:endParaRPr lang="en-US" sz="3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28" y="1524101"/>
            <a:ext cx="3147055" cy="31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8953" y="1106736"/>
            <a:ext cx="302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  <a:endParaRPr lang="en-US" sz="6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9174" y="2344994"/>
            <a:ext cx="6194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reading book have alot benefit in health and others.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50" y="4218037"/>
            <a:ext cx="1851427" cy="18514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2693475">
            <a:off x="49963" y="5708519"/>
            <a:ext cx="836492" cy="169427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2693475">
            <a:off x="11341416" y="-453196"/>
            <a:ext cx="836492" cy="169427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275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DaunPenh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61</cp:revision>
  <dcterms:created xsi:type="dcterms:W3CDTF">2023-05-26T12:01:21Z</dcterms:created>
  <dcterms:modified xsi:type="dcterms:W3CDTF">2023-06-05T04:54:57Z</dcterms:modified>
</cp:coreProperties>
</file>