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32577" y="1423008"/>
            <a:ext cx="585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following notations are equivalent: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5387826" y="481620"/>
            <a:ext cx="1639577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+mn-lt"/>
              </a:rPr>
              <a:t>NOTE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9105" y="3839044"/>
            <a:ext cx="34603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not</a:t>
            </a:r>
            <a:r>
              <a:rPr lang="en-US" sz="6000" dirty="0"/>
              <a:t>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02750" y="3828374"/>
            <a:ext cx="364159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!</a:t>
            </a:r>
            <a:r>
              <a:rPr lang="en-US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74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6206995" y="4715659"/>
            <a:ext cx="5751867" cy="1696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904517" y="114913"/>
            <a:ext cx="6022356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+mn-lt"/>
              </a:rPr>
              <a:t> Simplification rules to know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8396" y="1254407"/>
            <a:ext cx="32455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98396" y="3031935"/>
            <a:ext cx="32455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5683" y="1056301"/>
            <a:ext cx="1093569" cy="36933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IDENTITY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5778" y="2833829"/>
            <a:ext cx="1294906" cy="36933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ABSORTION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129" y="154849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True = 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3129" y="201359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False 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384" y="332601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False =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2384" y="3791125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True  = True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283613" y="3063219"/>
            <a:ext cx="3413219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575030" y="3021216"/>
            <a:ext cx="3116688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69516" y="2923838"/>
            <a:ext cx="1621149" cy="369332"/>
          </a:xfrm>
          <a:prstGeom prst="rect">
            <a:avLst/>
          </a:prstGeom>
          <a:solidFill>
            <a:srgbClr val="FF09AD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IDEMPOTENCE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37840" y="2888858"/>
            <a:ext cx="238514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COMPLEMENT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95070" y="335154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A and A =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5070" y="381664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A or A =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2527" y="352873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 !( !A) = 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FD50C-1D49-4D8D-AF67-2AEF4180B5C1}"/>
              </a:ext>
            </a:extLst>
          </p:cNvPr>
          <p:cNvGrpSpPr/>
          <p:nvPr/>
        </p:nvGrpSpPr>
        <p:grpSpPr>
          <a:xfrm>
            <a:off x="289276" y="4597669"/>
            <a:ext cx="2754241" cy="1854826"/>
            <a:chOff x="728547" y="4885823"/>
            <a:chExt cx="2754241" cy="1854826"/>
          </a:xfrm>
        </p:grpSpPr>
        <p:sp>
          <p:nvSpPr>
            <p:cNvPr id="37" name="Rounded Rectangle 36"/>
            <p:cNvSpPr/>
            <p:nvPr/>
          </p:nvSpPr>
          <p:spPr>
            <a:xfrm>
              <a:off x="728547" y="5044608"/>
              <a:ext cx="2754241" cy="1696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24610" y="4885823"/>
              <a:ext cx="1773947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CONTRADICTION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965" y="5367746"/>
              <a:ext cx="2441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and !A = False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1081" y="5797241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or !A = True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72FDE2-61A3-45A9-9073-5E738FC69174}"/>
              </a:ext>
            </a:extLst>
          </p:cNvPr>
          <p:cNvGrpSpPr/>
          <p:nvPr/>
        </p:nvGrpSpPr>
        <p:grpSpPr>
          <a:xfrm>
            <a:off x="3386971" y="4598916"/>
            <a:ext cx="2513702" cy="1812784"/>
            <a:chOff x="3903279" y="4859942"/>
            <a:chExt cx="2513702" cy="1812784"/>
          </a:xfrm>
        </p:grpSpPr>
        <p:sp>
          <p:nvSpPr>
            <p:cNvPr id="38" name="Rounded Rectangle 37"/>
            <p:cNvSpPr/>
            <p:nvPr/>
          </p:nvSpPr>
          <p:spPr>
            <a:xfrm>
              <a:off x="3903279" y="4976685"/>
              <a:ext cx="2513702" cy="1696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76292" y="4859942"/>
              <a:ext cx="1680653" cy="3693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COMMUTATIVIY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33392" y="5624650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or B = B or A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20690" y="5098715"/>
            <a:ext cx="5686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(B or C) = (A and B) or (A and C)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 or (B and C) = (A or B) and (A or C)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317938" y="1267407"/>
            <a:ext cx="33788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58286" y="1120308"/>
            <a:ext cx="139281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DE MORGAN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2026" y="1606383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!( A or B) = !A and !B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9771" y="193879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!( A and B) = !A or !B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26803" y="4620784"/>
            <a:ext cx="17459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 DISTRIBUTIVITY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165398" y="1254407"/>
            <a:ext cx="3526319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205747" y="1107308"/>
            <a:ext cx="1664623" cy="369332"/>
          </a:xfrm>
          <a:prstGeom prst="rect">
            <a:avLst/>
          </a:prstGeom>
          <a:solidFill>
            <a:srgbClr val="F4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FACTORISATION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1506" y="1631020"/>
            <a:ext cx="350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(A and B) or A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=  A  and ( B or True)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8058" y="536317"/>
            <a:ext cx="177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  ! A   means : not A</a:t>
            </a:r>
          </a:p>
        </p:txBody>
      </p:sp>
    </p:spTree>
    <p:extLst>
      <p:ext uri="{BB962C8B-B14F-4D97-AF65-F5344CB8AC3E}">
        <p14:creationId xmlns:p14="http://schemas.microsoft.com/office/powerpoint/2010/main" val="413222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2</cp:revision>
  <dcterms:created xsi:type="dcterms:W3CDTF">2022-04-19T17:46:49Z</dcterms:created>
  <dcterms:modified xsi:type="dcterms:W3CDTF">2023-04-06T03:33:01Z</dcterms:modified>
</cp:coreProperties>
</file>